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2"/>
  </p:sldMasterIdLst>
  <p:notesMasterIdLst>
    <p:notesMasterId r:id="rId15"/>
  </p:notesMasterIdLst>
  <p:handoutMasterIdLst>
    <p:handoutMasterId r:id="rId16"/>
  </p:handoutMasterIdLst>
  <p:sldIdLst>
    <p:sldId id="290" r:id="rId3"/>
    <p:sldId id="298" r:id="rId4"/>
    <p:sldId id="299" r:id="rId5"/>
    <p:sldId id="300" r:id="rId6"/>
    <p:sldId id="277" r:id="rId7"/>
    <p:sldId id="292" r:id="rId8"/>
    <p:sldId id="293" r:id="rId9"/>
    <p:sldId id="294" r:id="rId10"/>
    <p:sldId id="295" r:id="rId11"/>
    <p:sldId id="296" r:id="rId12"/>
    <p:sldId id="297" r:id="rId13"/>
    <p:sldId id="291" r:id="rId14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005E3-56D0-4A44-BCB3-CE8B8AE55F3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3CD27EA-96E3-4AA2-A9E0-DFFB734FB0A9}">
      <dgm:prSet custT="1"/>
      <dgm:spPr/>
      <dgm:t>
        <a:bodyPr/>
        <a:lstStyle/>
        <a:p>
          <a:pPr rtl="0"/>
          <a:r>
            <a:rPr lang="en-US" sz="2000" b="1" dirty="0" err="1" smtClean="0">
              <a:latin typeface="Cambria" panose="02040503050406030204" pitchFamily="18" charset="0"/>
            </a:rPr>
            <a:t>Walaupun</a:t>
          </a:r>
          <a:r>
            <a:rPr lang="en-US" sz="2000" b="1" dirty="0" smtClean="0">
              <a:latin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</a:rPr>
            <a:t>sesi-sesi</a:t>
          </a:r>
          <a:r>
            <a:rPr lang="en-US" sz="2000" b="1" dirty="0" smtClean="0">
              <a:latin typeface="Cambria" panose="02040503050406030204" pitchFamily="18" charset="0"/>
            </a:rPr>
            <a:t> Toolbox  </a:t>
          </a:r>
          <a:r>
            <a:rPr lang="en-US" sz="2000" b="1" dirty="0" err="1" smtClean="0">
              <a:latin typeface="Cambria" panose="02040503050406030204" pitchFamily="18" charset="0"/>
            </a:rPr>
            <a:t>bertumpukan</a:t>
          </a:r>
          <a:r>
            <a:rPr lang="en-US" sz="2000" b="1" dirty="0" smtClean="0">
              <a:latin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</a:rPr>
            <a:t>kepada</a:t>
          </a:r>
          <a:r>
            <a:rPr lang="en-US" sz="2000" b="1" dirty="0" smtClean="0">
              <a:latin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</a:rPr>
            <a:t>aspek-aspek</a:t>
          </a:r>
          <a:r>
            <a:rPr lang="en-US" sz="2000" b="1" dirty="0" smtClean="0">
              <a:latin typeface="Cambria" panose="02040503050406030204" pitchFamily="18" charset="0"/>
            </a:rPr>
            <a:t> </a:t>
          </a:r>
          <a:r>
            <a:rPr lang="en-US" sz="2000" b="1" dirty="0" err="1" smtClean="0">
              <a:latin typeface="Cambria" panose="02040503050406030204" pitchFamily="18" charset="0"/>
            </a:rPr>
            <a:t>kesihatan</a:t>
          </a:r>
          <a:r>
            <a:rPr lang="en-US" sz="2000" b="1" dirty="0" smtClean="0">
              <a:latin typeface="Cambria" panose="02040503050406030204" pitchFamily="18" charset="0"/>
            </a:rPr>
            <a:t> &amp; </a:t>
          </a:r>
          <a:r>
            <a:rPr lang="en-US" sz="2000" b="1" dirty="0" err="1" smtClean="0">
              <a:latin typeface="Cambria" panose="02040503050406030204" pitchFamily="18" charset="0"/>
            </a:rPr>
            <a:t>keselamatan</a:t>
          </a:r>
          <a:r>
            <a:rPr lang="en-US" sz="2000" b="1" dirty="0" smtClean="0">
              <a:latin typeface="Cambria" panose="02040503050406030204" pitchFamily="18" charset="0"/>
            </a:rPr>
            <a:t>;</a:t>
          </a:r>
          <a:endParaRPr lang="en-GB" sz="2000" b="1" dirty="0">
            <a:latin typeface="Cambria" panose="02040503050406030204" pitchFamily="18" charset="0"/>
          </a:endParaRPr>
        </a:p>
      </dgm:t>
    </dgm:pt>
    <dgm:pt modelId="{EBC4F950-0BBB-4647-AB05-0FF3E7E23E7F}" type="parTrans" cxnId="{99908FA9-B132-428A-AF0E-405CDB56AA37}">
      <dgm:prSet/>
      <dgm:spPr/>
      <dgm:t>
        <a:bodyPr/>
        <a:lstStyle/>
        <a:p>
          <a:endParaRPr lang="en-GB" sz="2400"/>
        </a:p>
      </dgm:t>
    </dgm:pt>
    <dgm:pt modelId="{37C0BD38-940C-4674-981C-2AF6256233BA}" type="sibTrans" cxnId="{99908FA9-B132-428A-AF0E-405CDB56AA37}">
      <dgm:prSet/>
      <dgm:spPr/>
      <dgm:t>
        <a:bodyPr/>
        <a:lstStyle/>
        <a:p>
          <a:endParaRPr lang="en-GB" sz="2400"/>
        </a:p>
      </dgm:t>
    </dgm:pt>
    <dgm:pt modelId="{4832848D-47A1-4ADC-BE68-B0997E7030EE}">
      <dgm:prSet custT="1"/>
      <dgm:spPr/>
      <dgm:t>
        <a:bodyPr/>
        <a:lstStyle/>
        <a:p>
          <a:pPr rtl="0"/>
          <a:endParaRPr lang="en-GB" sz="700" dirty="0"/>
        </a:p>
      </dgm:t>
    </dgm:pt>
    <dgm:pt modelId="{60336D08-7BA6-477C-961E-EA4D197E3290}" type="parTrans" cxnId="{A67DEF2B-C221-4791-A7A8-145D8069E78D}">
      <dgm:prSet/>
      <dgm:spPr/>
      <dgm:t>
        <a:bodyPr/>
        <a:lstStyle/>
        <a:p>
          <a:endParaRPr lang="en-GB" sz="2400"/>
        </a:p>
      </dgm:t>
    </dgm:pt>
    <dgm:pt modelId="{77F75CC2-1A88-4BB5-976A-E5061D1BDA6B}" type="sibTrans" cxnId="{A67DEF2B-C221-4791-A7A8-145D8069E78D}">
      <dgm:prSet/>
      <dgm:spPr/>
      <dgm:t>
        <a:bodyPr/>
        <a:lstStyle/>
        <a:p>
          <a:endParaRPr lang="en-GB" sz="2400"/>
        </a:p>
      </dgm:t>
    </dgm:pt>
    <dgm:pt modelId="{502415C8-F57A-475D-8CE8-5EC3E9A7BBD2}">
      <dgm:prSet custT="1"/>
      <dgm:spPr/>
      <dgm:t>
        <a:bodyPr/>
        <a:lstStyle/>
        <a:p>
          <a:pPr algn="just" rtl="0"/>
          <a:r>
            <a:rPr lang="en-GB" sz="2000" b="1" dirty="0" err="1" smtClean="0">
              <a:latin typeface="Cambria" panose="02040503050406030204" pitchFamily="18" charset="0"/>
            </a:rPr>
            <a:t>Jabatan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Perundangan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ingin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menarik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perhatian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kepada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topik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ini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bagi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memastikan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kesihatan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dan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keselamatan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kewangan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anda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lebih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terjamin</a:t>
          </a:r>
          <a:r>
            <a:rPr lang="en-GB" sz="2000" b="1" dirty="0" smtClean="0">
              <a:latin typeface="Cambria" panose="02040503050406030204" pitchFamily="18" charset="0"/>
            </a:rPr>
            <a:t>. </a:t>
          </a:r>
          <a:r>
            <a:rPr lang="en-GB" sz="2000" b="1" dirty="0" err="1" smtClean="0">
              <a:latin typeface="Cambria" panose="02040503050406030204" pitchFamily="18" charset="0"/>
            </a:rPr>
            <a:t>Sekurang-kurangnya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tujuan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topik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ini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dibincangkan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adalah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bagi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memberi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kesedaran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agar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anda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dapat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membuat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keputusan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dengan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lebih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baik</a:t>
          </a:r>
          <a:endParaRPr lang="en-GB" sz="2000" b="1" u="sng" dirty="0" smtClean="0">
            <a:solidFill>
              <a:srgbClr val="FF0000"/>
            </a:solidFill>
            <a:latin typeface="Cambria" panose="02040503050406030204" pitchFamily="18" charset="0"/>
          </a:endParaRPr>
        </a:p>
        <a:p>
          <a:pPr algn="just" rtl="0"/>
          <a:endParaRPr lang="en-GB" sz="2000" b="1" dirty="0"/>
        </a:p>
      </dgm:t>
    </dgm:pt>
    <dgm:pt modelId="{68E8C4A1-4917-4B6B-A629-CD5E66FA8E33}" type="parTrans" cxnId="{B2E52774-06D3-42D7-B789-B69E94F03A58}">
      <dgm:prSet/>
      <dgm:spPr/>
      <dgm:t>
        <a:bodyPr/>
        <a:lstStyle/>
        <a:p>
          <a:endParaRPr lang="en-GB" sz="2400"/>
        </a:p>
      </dgm:t>
    </dgm:pt>
    <dgm:pt modelId="{A668D411-11E4-48FC-97D5-F1E6DAAAA6CE}" type="sibTrans" cxnId="{B2E52774-06D3-42D7-B789-B69E94F03A58}">
      <dgm:prSet/>
      <dgm:spPr/>
      <dgm:t>
        <a:bodyPr/>
        <a:lstStyle/>
        <a:p>
          <a:endParaRPr lang="en-GB" sz="2400"/>
        </a:p>
      </dgm:t>
    </dgm:pt>
    <dgm:pt modelId="{322BC02A-C368-4FBC-891F-BD9BC15CDC6A}">
      <dgm:prSet custT="1"/>
      <dgm:spPr/>
      <dgm:t>
        <a:bodyPr/>
        <a:lstStyle/>
        <a:p>
          <a:endParaRPr lang="en-GB" sz="700"/>
        </a:p>
      </dgm:t>
    </dgm:pt>
    <dgm:pt modelId="{E1299EAD-4B50-4EB1-AF29-7709D22B102C}" type="parTrans" cxnId="{3447A64B-E4A9-4773-B87B-3E717DD6CE01}">
      <dgm:prSet/>
      <dgm:spPr/>
      <dgm:t>
        <a:bodyPr/>
        <a:lstStyle/>
        <a:p>
          <a:endParaRPr lang="en-GB" sz="2400"/>
        </a:p>
      </dgm:t>
    </dgm:pt>
    <dgm:pt modelId="{9289A100-AFBE-4C43-9741-CB5388A0051C}" type="sibTrans" cxnId="{3447A64B-E4A9-4773-B87B-3E717DD6CE01}">
      <dgm:prSet/>
      <dgm:spPr/>
      <dgm:t>
        <a:bodyPr/>
        <a:lstStyle/>
        <a:p>
          <a:endParaRPr lang="en-GB" sz="2400"/>
        </a:p>
      </dgm:t>
    </dgm:pt>
    <dgm:pt modelId="{D4E988BE-D3EC-4418-A6C0-186840908F6D}" type="pres">
      <dgm:prSet presAssocID="{BF6005E3-56D0-4A44-BCB3-CE8B8AE55F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91528E-C868-4CD0-A57B-3CDB022FF219}" type="pres">
      <dgm:prSet presAssocID="{D3CD27EA-96E3-4AA2-A9E0-DFFB734FB0A9}" presName="parentLin" presStyleCnt="0"/>
      <dgm:spPr/>
    </dgm:pt>
    <dgm:pt modelId="{6CC75354-E5F7-4F44-BB42-48DF7FA5D613}" type="pres">
      <dgm:prSet presAssocID="{D3CD27EA-96E3-4AA2-A9E0-DFFB734FB0A9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AECE8518-049F-44BA-9AF6-4E3A6D9B80FB}" type="pres">
      <dgm:prSet presAssocID="{D3CD27EA-96E3-4AA2-A9E0-DFFB734FB0A9}" presName="parentText" presStyleLbl="node1" presStyleIdx="0" presStyleCnt="2" custScaleY="18231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CD9978-12EA-4A0C-BA12-087528BFC5F7}" type="pres">
      <dgm:prSet presAssocID="{D3CD27EA-96E3-4AA2-A9E0-DFFB734FB0A9}" presName="negativeSpace" presStyleCnt="0"/>
      <dgm:spPr/>
    </dgm:pt>
    <dgm:pt modelId="{1C940EB2-0BF7-4C0A-B2C3-B28C7C25933C}" type="pres">
      <dgm:prSet presAssocID="{D3CD27EA-96E3-4AA2-A9E0-DFFB734FB0A9}" presName="childText" presStyleLbl="conFgAcc1" presStyleIdx="0" presStyleCnt="2" custLinFactY="-13533" custLinFactNeighborX="-395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5FC311-B879-4A30-A6A7-0054E4EDBD5E}" type="pres">
      <dgm:prSet presAssocID="{37C0BD38-940C-4674-981C-2AF6256233BA}" presName="spaceBetweenRectangles" presStyleCnt="0"/>
      <dgm:spPr/>
    </dgm:pt>
    <dgm:pt modelId="{D9933D84-05AF-4260-9735-3EF641156C0B}" type="pres">
      <dgm:prSet presAssocID="{502415C8-F57A-475D-8CE8-5EC3E9A7BBD2}" presName="parentLin" presStyleCnt="0"/>
      <dgm:spPr/>
    </dgm:pt>
    <dgm:pt modelId="{F297655A-76FD-4FD5-BDFB-2E5AFB6ABE4C}" type="pres">
      <dgm:prSet presAssocID="{502415C8-F57A-475D-8CE8-5EC3E9A7BBD2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4AF56916-6CC3-4450-ADB9-293A7DDE4F16}" type="pres">
      <dgm:prSet presAssocID="{502415C8-F57A-475D-8CE8-5EC3E9A7BBD2}" presName="parentText" presStyleLbl="node1" presStyleIdx="1" presStyleCnt="2" custScaleY="36279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062285-942A-4BEB-BD4C-9FFDC6DB3CC9}" type="pres">
      <dgm:prSet presAssocID="{502415C8-F57A-475D-8CE8-5EC3E9A7BBD2}" presName="negativeSpace" presStyleCnt="0"/>
      <dgm:spPr/>
    </dgm:pt>
    <dgm:pt modelId="{394200D8-2844-4DC6-9B2C-5C78BDC1D1FB}" type="pres">
      <dgm:prSet presAssocID="{502415C8-F57A-475D-8CE8-5EC3E9A7BBD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675802A-0649-41C8-B45B-A5F56749EEE5}" type="presOf" srcId="{D3CD27EA-96E3-4AA2-A9E0-DFFB734FB0A9}" destId="{AECE8518-049F-44BA-9AF6-4E3A6D9B80FB}" srcOrd="1" destOrd="0" presId="urn:microsoft.com/office/officeart/2005/8/layout/list1"/>
    <dgm:cxn modelId="{B2E52774-06D3-42D7-B789-B69E94F03A58}" srcId="{BF6005E3-56D0-4A44-BCB3-CE8B8AE55F36}" destId="{502415C8-F57A-475D-8CE8-5EC3E9A7BBD2}" srcOrd="1" destOrd="0" parTransId="{68E8C4A1-4917-4B6B-A629-CD5E66FA8E33}" sibTransId="{A668D411-11E4-48FC-97D5-F1E6DAAAA6CE}"/>
    <dgm:cxn modelId="{99908FA9-B132-428A-AF0E-405CDB56AA37}" srcId="{BF6005E3-56D0-4A44-BCB3-CE8B8AE55F36}" destId="{D3CD27EA-96E3-4AA2-A9E0-DFFB734FB0A9}" srcOrd="0" destOrd="0" parTransId="{EBC4F950-0BBB-4647-AB05-0FF3E7E23E7F}" sibTransId="{37C0BD38-940C-4674-981C-2AF6256233BA}"/>
    <dgm:cxn modelId="{F8736FAB-1E64-4529-A78C-7D2E47BB0CB9}" type="presOf" srcId="{322BC02A-C368-4FBC-891F-BD9BC15CDC6A}" destId="{1C940EB2-0BF7-4C0A-B2C3-B28C7C25933C}" srcOrd="0" destOrd="1" presId="urn:microsoft.com/office/officeart/2005/8/layout/list1"/>
    <dgm:cxn modelId="{52E6ED12-EFA3-4172-93DB-32CCE0C6EA42}" type="presOf" srcId="{D3CD27EA-96E3-4AA2-A9E0-DFFB734FB0A9}" destId="{6CC75354-E5F7-4F44-BB42-48DF7FA5D613}" srcOrd="0" destOrd="0" presId="urn:microsoft.com/office/officeart/2005/8/layout/list1"/>
    <dgm:cxn modelId="{A67DEF2B-C221-4791-A7A8-145D8069E78D}" srcId="{D3CD27EA-96E3-4AA2-A9E0-DFFB734FB0A9}" destId="{4832848D-47A1-4ADC-BE68-B0997E7030EE}" srcOrd="0" destOrd="0" parTransId="{60336D08-7BA6-477C-961E-EA4D197E3290}" sibTransId="{77F75CC2-1A88-4BB5-976A-E5061D1BDA6B}"/>
    <dgm:cxn modelId="{07A9B74E-F90B-4D12-9A8D-71950D89B8DF}" type="presOf" srcId="{4832848D-47A1-4ADC-BE68-B0997E7030EE}" destId="{1C940EB2-0BF7-4C0A-B2C3-B28C7C25933C}" srcOrd="0" destOrd="0" presId="urn:microsoft.com/office/officeart/2005/8/layout/list1"/>
    <dgm:cxn modelId="{ED6318A1-8EB1-4A76-98F6-FA9638796E58}" type="presOf" srcId="{BF6005E3-56D0-4A44-BCB3-CE8B8AE55F36}" destId="{D4E988BE-D3EC-4418-A6C0-186840908F6D}" srcOrd="0" destOrd="0" presId="urn:microsoft.com/office/officeart/2005/8/layout/list1"/>
    <dgm:cxn modelId="{6A59B575-E0A7-4B6C-81BA-77097BD78046}" type="presOf" srcId="{502415C8-F57A-475D-8CE8-5EC3E9A7BBD2}" destId="{F297655A-76FD-4FD5-BDFB-2E5AFB6ABE4C}" srcOrd="0" destOrd="0" presId="urn:microsoft.com/office/officeart/2005/8/layout/list1"/>
    <dgm:cxn modelId="{3447A64B-E4A9-4773-B87B-3E717DD6CE01}" srcId="{D3CD27EA-96E3-4AA2-A9E0-DFFB734FB0A9}" destId="{322BC02A-C368-4FBC-891F-BD9BC15CDC6A}" srcOrd="1" destOrd="0" parTransId="{E1299EAD-4B50-4EB1-AF29-7709D22B102C}" sibTransId="{9289A100-AFBE-4C43-9741-CB5388A0051C}"/>
    <dgm:cxn modelId="{DFBEF532-1AE9-4F30-B049-2DB4771BC3CE}" type="presOf" srcId="{502415C8-F57A-475D-8CE8-5EC3E9A7BBD2}" destId="{4AF56916-6CC3-4450-ADB9-293A7DDE4F16}" srcOrd="1" destOrd="0" presId="urn:microsoft.com/office/officeart/2005/8/layout/list1"/>
    <dgm:cxn modelId="{ACDFF2AF-A667-4EA3-ABD7-666FCBBC3D4B}" type="presParOf" srcId="{D4E988BE-D3EC-4418-A6C0-186840908F6D}" destId="{E391528E-C868-4CD0-A57B-3CDB022FF219}" srcOrd="0" destOrd="0" presId="urn:microsoft.com/office/officeart/2005/8/layout/list1"/>
    <dgm:cxn modelId="{A16A74B9-EC14-4458-AFC1-AD2CA854C116}" type="presParOf" srcId="{E391528E-C868-4CD0-A57B-3CDB022FF219}" destId="{6CC75354-E5F7-4F44-BB42-48DF7FA5D613}" srcOrd="0" destOrd="0" presId="urn:microsoft.com/office/officeart/2005/8/layout/list1"/>
    <dgm:cxn modelId="{61DA35D9-BA11-4C85-8549-A5FB9D80AE6E}" type="presParOf" srcId="{E391528E-C868-4CD0-A57B-3CDB022FF219}" destId="{AECE8518-049F-44BA-9AF6-4E3A6D9B80FB}" srcOrd="1" destOrd="0" presId="urn:microsoft.com/office/officeart/2005/8/layout/list1"/>
    <dgm:cxn modelId="{3B46302B-148C-4782-8CFF-C10720677A7C}" type="presParOf" srcId="{D4E988BE-D3EC-4418-A6C0-186840908F6D}" destId="{67CD9978-12EA-4A0C-BA12-087528BFC5F7}" srcOrd="1" destOrd="0" presId="urn:microsoft.com/office/officeart/2005/8/layout/list1"/>
    <dgm:cxn modelId="{AC0D8E95-EF4E-48B7-A90B-42B7733B12E2}" type="presParOf" srcId="{D4E988BE-D3EC-4418-A6C0-186840908F6D}" destId="{1C940EB2-0BF7-4C0A-B2C3-B28C7C25933C}" srcOrd="2" destOrd="0" presId="urn:microsoft.com/office/officeart/2005/8/layout/list1"/>
    <dgm:cxn modelId="{3FF64420-01FB-422E-B110-CA90E8D532CE}" type="presParOf" srcId="{D4E988BE-D3EC-4418-A6C0-186840908F6D}" destId="{AE5FC311-B879-4A30-A6A7-0054E4EDBD5E}" srcOrd="3" destOrd="0" presId="urn:microsoft.com/office/officeart/2005/8/layout/list1"/>
    <dgm:cxn modelId="{40A1A593-C061-4878-930B-1378E843936C}" type="presParOf" srcId="{D4E988BE-D3EC-4418-A6C0-186840908F6D}" destId="{D9933D84-05AF-4260-9735-3EF641156C0B}" srcOrd="4" destOrd="0" presId="urn:microsoft.com/office/officeart/2005/8/layout/list1"/>
    <dgm:cxn modelId="{5F528883-7F98-4919-8C8F-474F0E1F9721}" type="presParOf" srcId="{D9933D84-05AF-4260-9735-3EF641156C0B}" destId="{F297655A-76FD-4FD5-BDFB-2E5AFB6ABE4C}" srcOrd="0" destOrd="0" presId="urn:microsoft.com/office/officeart/2005/8/layout/list1"/>
    <dgm:cxn modelId="{1EBCD4D7-EFAE-49E2-93BB-3294E58DAFFF}" type="presParOf" srcId="{D9933D84-05AF-4260-9735-3EF641156C0B}" destId="{4AF56916-6CC3-4450-ADB9-293A7DDE4F16}" srcOrd="1" destOrd="0" presId="urn:microsoft.com/office/officeart/2005/8/layout/list1"/>
    <dgm:cxn modelId="{AD213AE0-3D11-40CE-A90C-C7710BEDE5E6}" type="presParOf" srcId="{D4E988BE-D3EC-4418-A6C0-186840908F6D}" destId="{50062285-942A-4BEB-BD4C-9FFDC6DB3CC9}" srcOrd="5" destOrd="0" presId="urn:microsoft.com/office/officeart/2005/8/layout/list1"/>
    <dgm:cxn modelId="{6E142299-E97F-4F80-ABDF-FC3595DA7336}" type="presParOf" srcId="{D4E988BE-D3EC-4418-A6C0-186840908F6D}" destId="{394200D8-2844-4DC6-9B2C-5C78BDC1D1F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341FA-99AA-4EBB-9FB1-8821A3FAB58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B2BCCC-AD9D-4CE6-A195-E6375A02A36F}">
      <dgm:prSet custT="1"/>
      <dgm:spPr/>
      <dgm:t>
        <a:bodyPr/>
        <a:lstStyle/>
        <a:p>
          <a:pPr rtl="0"/>
          <a:endParaRPr lang="en-GB" sz="2400" dirty="0">
            <a:latin typeface="Cambria" panose="02040503050406030204" pitchFamily="18" charset="0"/>
          </a:endParaRPr>
        </a:p>
      </dgm:t>
    </dgm:pt>
    <dgm:pt modelId="{BF97F086-A0C8-4A66-920D-A332425E5394}" type="parTrans" cxnId="{88F13492-516D-4526-A152-1A594C93F396}">
      <dgm:prSet/>
      <dgm:spPr/>
      <dgm:t>
        <a:bodyPr/>
        <a:lstStyle/>
        <a:p>
          <a:endParaRPr lang="en-GB"/>
        </a:p>
      </dgm:t>
    </dgm:pt>
    <dgm:pt modelId="{EC9A85C4-EA74-462F-B776-97C71B7054DB}" type="sibTrans" cxnId="{88F13492-516D-4526-A152-1A594C93F396}">
      <dgm:prSet/>
      <dgm:spPr/>
      <dgm:t>
        <a:bodyPr/>
        <a:lstStyle/>
        <a:p>
          <a:endParaRPr lang="en-GB"/>
        </a:p>
      </dgm:t>
    </dgm:pt>
    <dgm:pt modelId="{DAA4F109-85DE-4EE9-A50C-05E790215B15}">
      <dgm:prSet custT="1"/>
      <dgm:spPr/>
      <dgm:t>
        <a:bodyPr/>
        <a:lstStyle/>
        <a:p>
          <a:pPr rtl="0"/>
          <a:r>
            <a:rPr lang="ms-MY" sz="2000" dirty="0" smtClean="0">
              <a:latin typeface="Cambria" panose="02040503050406030204" pitchFamily="18" charset="0"/>
            </a:rPr>
            <a:t>Terdapat banyak </a:t>
          </a:r>
          <a:r>
            <a:rPr lang="ms-MY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kos-kos tambahan/sampingan</a:t>
          </a:r>
          <a:r>
            <a:rPr lang="ms-MY" sz="2000" dirty="0" smtClean="0">
              <a:latin typeface="Cambria" panose="02040503050406030204" pitchFamily="18" charset="0"/>
            </a:rPr>
            <a:t> yang perlu diambil kira:</a:t>
          </a:r>
          <a:endParaRPr lang="en-GB" sz="2000" dirty="0">
            <a:latin typeface="Cambria" panose="02040503050406030204" pitchFamily="18" charset="0"/>
          </a:endParaRPr>
        </a:p>
      </dgm:t>
    </dgm:pt>
    <dgm:pt modelId="{368EA9A2-FF3B-4D73-8647-EAC21E1D7A1D}" type="parTrans" cxnId="{F40F884E-24B9-4EA0-B3F7-DC5D1878CA15}">
      <dgm:prSet/>
      <dgm:spPr/>
      <dgm:t>
        <a:bodyPr/>
        <a:lstStyle/>
        <a:p>
          <a:endParaRPr lang="en-GB"/>
        </a:p>
      </dgm:t>
    </dgm:pt>
    <dgm:pt modelId="{3B445660-72F9-469C-98C9-AEAD75D513E7}" type="sibTrans" cxnId="{F40F884E-24B9-4EA0-B3F7-DC5D1878CA15}">
      <dgm:prSet/>
      <dgm:spPr/>
      <dgm:t>
        <a:bodyPr/>
        <a:lstStyle/>
        <a:p>
          <a:endParaRPr lang="en-GB"/>
        </a:p>
      </dgm:t>
    </dgm:pt>
    <dgm:pt modelId="{FDEC912D-4D3F-4729-AB31-D9E0539D5BDB}">
      <dgm:prSet custT="1"/>
      <dgm:spPr/>
      <dgm:t>
        <a:bodyPr/>
        <a:lstStyle/>
        <a:p>
          <a:pPr rtl="0"/>
          <a:r>
            <a:rPr lang="ms-MY" sz="2000" dirty="0" smtClean="0">
              <a:latin typeface="Cambria" panose="02040503050406030204" pitchFamily="18" charset="0"/>
            </a:rPr>
            <a:t>- bayaran pendahuluan tinggi, </a:t>
          </a:r>
          <a:endParaRPr lang="en-GB" sz="2000" dirty="0">
            <a:latin typeface="Cambria" panose="02040503050406030204" pitchFamily="18" charset="0"/>
          </a:endParaRPr>
        </a:p>
      </dgm:t>
    </dgm:pt>
    <dgm:pt modelId="{16A99BFA-2CE9-48B2-8FE7-42A71B4E045C}" type="parTrans" cxnId="{A870BC12-08D1-4822-9966-76116EFB88E3}">
      <dgm:prSet/>
      <dgm:spPr/>
      <dgm:t>
        <a:bodyPr/>
        <a:lstStyle/>
        <a:p>
          <a:endParaRPr lang="en-GB"/>
        </a:p>
      </dgm:t>
    </dgm:pt>
    <dgm:pt modelId="{97DB4D19-E7D8-4ACA-AEC6-E6E5800D00E8}" type="sibTrans" cxnId="{A870BC12-08D1-4822-9966-76116EFB88E3}">
      <dgm:prSet/>
      <dgm:spPr/>
      <dgm:t>
        <a:bodyPr/>
        <a:lstStyle/>
        <a:p>
          <a:endParaRPr lang="en-GB"/>
        </a:p>
      </dgm:t>
    </dgm:pt>
    <dgm:pt modelId="{FE36286F-1EE8-4EC3-917F-E0DF7409BEAB}">
      <dgm:prSet custT="1"/>
      <dgm:spPr/>
      <dgm:t>
        <a:bodyPr/>
        <a:lstStyle/>
        <a:p>
          <a:pPr rtl="0"/>
          <a:r>
            <a:rPr lang="ms-MY" sz="2000" dirty="0" smtClean="0">
              <a:latin typeface="Cambria" panose="02040503050406030204" pitchFamily="18" charset="0"/>
            </a:rPr>
            <a:t>- penyelenggaraan / maintenance, </a:t>
          </a:r>
          <a:endParaRPr lang="en-GB" sz="2000" dirty="0">
            <a:latin typeface="Cambria" panose="02040503050406030204" pitchFamily="18" charset="0"/>
          </a:endParaRPr>
        </a:p>
      </dgm:t>
    </dgm:pt>
    <dgm:pt modelId="{34D6C4F5-A31F-4CA5-B075-E5C2A6AC9006}" type="parTrans" cxnId="{869EF106-33BD-4566-90D1-F2F4D3186E82}">
      <dgm:prSet/>
      <dgm:spPr/>
      <dgm:t>
        <a:bodyPr/>
        <a:lstStyle/>
        <a:p>
          <a:endParaRPr lang="en-GB"/>
        </a:p>
      </dgm:t>
    </dgm:pt>
    <dgm:pt modelId="{17D104AE-B18D-4D0E-89F5-3069264DE8FB}" type="sibTrans" cxnId="{869EF106-33BD-4566-90D1-F2F4D3186E82}">
      <dgm:prSet/>
      <dgm:spPr/>
      <dgm:t>
        <a:bodyPr/>
        <a:lstStyle/>
        <a:p>
          <a:endParaRPr lang="en-GB"/>
        </a:p>
      </dgm:t>
    </dgm:pt>
    <dgm:pt modelId="{D958338F-F444-43F1-9CE0-EB59C5ADE0FB}">
      <dgm:prSet custT="1"/>
      <dgm:spPr/>
      <dgm:t>
        <a:bodyPr/>
        <a:lstStyle/>
        <a:p>
          <a:pPr rtl="0"/>
          <a:r>
            <a:rPr lang="ms-MY" sz="2000" dirty="0" smtClean="0">
              <a:latin typeface="Cambria" panose="02040503050406030204" pitchFamily="18" charset="0"/>
            </a:rPr>
            <a:t>- Insurans, </a:t>
          </a:r>
          <a:endParaRPr lang="en-GB" sz="2000" dirty="0">
            <a:latin typeface="Cambria" panose="02040503050406030204" pitchFamily="18" charset="0"/>
          </a:endParaRPr>
        </a:p>
      </dgm:t>
    </dgm:pt>
    <dgm:pt modelId="{BA229593-615A-4039-8893-993FAFBDC502}" type="parTrans" cxnId="{F1F1544F-75A2-40DD-9CB3-CAAD47CE134D}">
      <dgm:prSet/>
      <dgm:spPr/>
      <dgm:t>
        <a:bodyPr/>
        <a:lstStyle/>
        <a:p>
          <a:endParaRPr lang="en-GB"/>
        </a:p>
      </dgm:t>
    </dgm:pt>
    <dgm:pt modelId="{98F2EFDA-6193-4E4F-944B-8E55C5E223B2}" type="sibTrans" cxnId="{F1F1544F-75A2-40DD-9CB3-CAAD47CE134D}">
      <dgm:prSet/>
      <dgm:spPr/>
      <dgm:t>
        <a:bodyPr/>
        <a:lstStyle/>
        <a:p>
          <a:endParaRPr lang="en-GB"/>
        </a:p>
      </dgm:t>
    </dgm:pt>
    <dgm:pt modelId="{FA677B89-C081-4C78-99E8-2DE4AC993C7D}">
      <dgm:prSet custT="1"/>
      <dgm:spPr/>
      <dgm:t>
        <a:bodyPr/>
        <a:lstStyle/>
        <a:p>
          <a:pPr rtl="0"/>
          <a:r>
            <a:rPr lang="ms-MY" sz="2000" dirty="0" smtClean="0">
              <a:latin typeface="Cambria" panose="02040503050406030204" pitchFamily="18" charset="0"/>
            </a:rPr>
            <a:t>- cukai jalan,</a:t>
          </a:r>
          <a:endParaRPr lang="en-GB" sz="2000" dirty="0">
            <a:latin typeface="Cambria" panose="02040503050406030204" pitchFamily="18" charset="0"/>
          </a:endParaRPr>
        </a:p>
      </dgm:t>
    </dgm:pt>
    <dgm:pt modelId="{005EF5FB-7BFB-408F-80B0-59C348DF96C5}" type="parTrans" cxnId="{822D92C1-908C-4E02-8519-7A441D70A3FD}">
      <dgm:prSet/>
      <dgm:spPr/>
      <dgm:t>
        <a:bodyPr/>
        <a:lstStyle/>
        <a:p>
          <a:endParaRPr lang="en-GB"/>
        </a:p>
      </dgm:t>
    </dgm:pt>
    <dgm:pt modelId="{BB9C7CE3-08A7-4902-A365-E47C000301DA}" type="sibTrans" cxnId="{822D92C1-908C-4E02-8519-7A441D70A3FD}">
      <dgm:prSet/>
      <dgm:spPr/>
      <dgm:t>
        <a:bodyPr/>
        <a:lstStyle/>
        <a:p>
          <a:endParaRPr lang="en-GB"/>
        </a:p>
      </dgm:t>
    </dgm:pt>
    <dgm:pt modelId="{2394F3F3-6053-487A-B179-93FFDE5E9EAF}">
      <dgm:prSet custT="1"/>
      <dgm:spPr/>
      <dgm:t>
        <a:bodyPr/>
        <a:lstStyle/>
        <a:p>
          <a:pPr rtl="0"/>
          <a:r>
            <a:rPr lang="ms-MY" sz="2000" smtClean="0">
              <a:latin typeface="Cambria" panose="02040503050406030204" pitchFamily="18" charset="0"/>
            </a:rPr>
            <a:t>- kos minyak/diesel</a:t>
          </a:r>
          <a:endParaRPr lang="en-GB" sz="2000">
            <a:latin typeface="Cambria" panose="02040503050406030204" pitchFamily="18" charset="0"/>
          </a:endParaRPr>
        </a:p>
      </dgm:t>
    </dgm:pt>
    <dgm:pt modelId="{E6F6FD7A-F104-4911-9B04-4928C6ABF3ED}" type="parTrans" cxnId="{EC4D7F14-EE4A-434F-B095-F2D803837631}">
      <dgm:prSet/>
      <dgm:spPr/>
      <dgm:t>
        <a:bodyPr/>
        <a:lstStyle/>
        <a:p>
          <a:endParaRPr lang="en-GB"/>
        </a:p>
      </dgm:t>
    </dgm:pt>
    <dgm:pt modelId="{324C2077-2016-454C-94AD-EA3DD25D16A2}" type="sibTrans" cxnId="{EC4D7F14-EE4A-434F-B095-F2D803837631}">
      <dgm:prSet/>
      <dgm:spPr/>
      <dgm:t>
        <a:bodyPr/>
        <a:lstStyle/>
        <a:p>
          <a:endParaRPr lang="en-GB"/>
        </a:p>
      </dgm:t>
    </dgm:pt>
    <dgm:pt modelId="{E28C7A26-44BC-43F4-9DB4-E6DC4C337FDA}">
      <dgm:prSet custT="1"/>
      <dgm:spPr/>
      <dgm:t>
        <a:bodyPr/>
        <a:lstStyle/>
        <a:p>
          <a:pPr rtl="0"/>
          <a:r>
            <a:rPr lang="ms-MY" sz="2000" dirty="0" smtClean="0">
              <a:latin typeface="Cambria" panose="02040503050406030204" pitchFamily="18" charset="0"/>
            </a:rPr>
            <a:t>Kini, ada beberapa pilihan yang boleh dipertimbangkan:-</a:t>
          </a:r>
          <a:endParaRPr lang="en-GB" sz="2000" dirty="0">
            <a:latin typeface="Cambria" panose="02040503050406030204" pitchFamily="18" charset="0"/>
          </a:endParaRPr>
        </a:p>
      </dgm:t>
    </dgm:pt>
    <dgm:pt modelId="{5DD2B667-566B-49BF-854A-6B8429830CFE}" type="parTrans" cxnId="{6C250AA9-65D1-4784-815F-0524A33C852D}">
      <dgm:prSet/>
      <dgm:spPr/>
      <dgm:t>
        <a:bodyPr/>
        <a:lstStyle/>
        <a:p>
          <a:endParaRPr lang="en-GB"/>
        </a:p>
      </dgm:t>
    </dgm:pt>
    <dgm:pt modelId="{89E89B2A-AE06-4A55-B3C6-0FDE7782FF54}" type="sibTrans" cxnId="{6C250AA9-65D1-4784-815F-0524A33C852D}">
      <dgm:prSet/>
      <dgm:spPr/>
      <dgm:t>
        <a:bodyPr/>
        <a:lstStyle/>
        <a:p>
          <a:endParaRPr lang="en-GB"/>
        </a:p>
      </dgm:t>
    </dgm:pt>
    <dgm:pt modelId="{D9652CF3-5FCE-408C-B2EA-EF621BFC3C4F}">
      <dgm:prSet custT="1"/>
      <dgm:spPr/>
      <dgm:t>
        <a:bodyPr/>
        <a:lstStyle/>
        <a:p>
          <a:pPr rtl="0"/>
          <a:r>
            <a:rPr lang="ms-MY" sz="2000" dirty="0" smtClean="0">
              <a:latin typeface="Cambria" panose="02040503050406030204" pitchFamily="18" charset="0"/>
            </a:rPr>
            <a:t>Namun, ada yang ingin mengambil cara mudah (tidak </a:t>
          </a:r>
          <a:r>
            <a:rPr lang="ms-MY" sz="2000" dirty="0" smtClean="0">
              <a:latin typeface="Cambria" panose="02040503050406030204" pitchFamily="18" charset="0"/>
            </a:rPr>
            <a:t>mengambil </a:t>
          </a:r>
          <a:r>
            <a:rPr lang="ms-MY" sz="2000" dirty="0" smtClean="0">
              <a:latin typeface="Cambria" panose="02040503050406030204" pitchFamily="18" charset="0"/>
            </a:rPr>
            <a:t>loan dengan Bank – atas alasan2 sendiri), jadi mereka beralih kepada skim  yang menjadi topik kita </a:t>
          </a:r>
          <a:r>
            <a:rPr lang="ms-MY" sz="2000" dirty="0" smtClean="0">
              <a:latin typeface="Cambria" panose="02040503050406030204" pitchFamily="18" charset="0"/>
            </a:rPr>
            <a:t>pada minggu </a:t>
          </a:r>
          <a:r>
            <a:rPr lang="ms-MY" sz="2000" dirty="0" smtClean="0">
              <a:latin typeface="Cambria" panose="02040503050406030204" pitchFamily="18" charset="0"/>
            </a:rPr>
            <a:t>ini:</a:t>
          </a:r>
          <a:endParaRPr lang="en-GB" sz="2000" dirty="0">
            <a:latin typeface="Cambria" panose="02040503050406030204" pitchFamily="18" charset="0"/>
          </a:endParaRPr>
        </a:p>
      </dgm:t>
    </dgm:pt>
    <dgm:pt modelId="{35FA0435-EE5F-49BE-803B-5F2938601763}" type="parTrans" cxnId="{8698680F-BD79-4CCD-B4C8-ACF299EC52F8}">
      <dgm:prSet/>
      <dgm:spPr/>
      <dgm:t>
        <a:bodyPr/>
        <a:lstStyle/>
        <a:p>
          <a:endParaRPr lang="en-GB"/>
        </a:p>
      </dgm:t>
    </dgm:pt>
    <dgm:pt modelId="{E1F6877F-8AB3-4F80-9B14-0B6217A586CC}" type="sibTrans" cxnId="{8698680F-BD79-4CCD-B4C8-ACF299EC52F8}">
      <dgm:prSet/>
      <dgm:spPr/>
      <dgm:t>
        <a:bodyPr/>
        <a:lstStyle/>
        <a:p>
          <a:endParaRPr lang="en-GB"/>
        </a:p>
      </dgm:t>
    </dgm:pt>
    <dgm:pt modelId="{51095D05-1912-465F-914D-5FD71CB94E53}">
      <dgm:prSet custT="1"/>
      <dgm:spPr/>
      <dgm:t>
        <a:bodyPr/>
        <a:lstStyle/>
        <a:p>
          <a:pPr rtl="0"/>
          <a:r>
            <a:rPr lang="ms-MY" sz="2000" dirty="0" smtClean="0">
              <a:latin typeface="Cambria" panose="02040503050406030204" pitchFamily="18" charset="0"/>
            </a:rPr>
            <a:t>(i) pengangkutan awam ATAU</a:t>
          </a:r>
          <a:endParaRPr lang="en-GB" sz="2000" dirty="0">
            <a:latin typeface="Cambria" panose="02040503050406030204" pitchFamily="18" charset="0"/>
          </a:endParaRPr>
        </a:p>
      </dgm:t>
    </dgm:pt>
    <dgm:pt modelId="{C1C3AAAA-E862-4D9F-9E10-C70599F33D68}" type="parTrans" cxnId="{99E47CD9-3053-4F93-85AE-CB1411367EFF}">
      <dgm:prSet/>
      <dgm:spPr/>
      <dgm:t>
        <a:bodyPr/>
        <a:lstStyle/>
        <a:p>
          <a:endParaRPr lang="en-GB"/>
        </a:p>
      </dgm:t>
    </dgm:pt>
    <dgm:pt modelId="{1F94D28D-2490-457D-81E0-2994F88A1CEE}" type="sibTrans" cxnId="{99E47CD9-3053-4F93-85AE-CB1411367EFF}">
      <dgm:prSet/>
      <dgm:spPr/>
      <dgm:t>
        <a:bodyPr/>
        <a:lstStyle/>
        <a:p>
          <a:endParaRPr lang="en-GB"/>
        </a:p>
      </dgm:t>
    </dgm:pt>
    <dgm:pt modelId="{AE9FA7C5-A38A-43D3-B98F-D47B5EE8E253}">
      <dgm:prSet custT="1"/>
      <dgm:spPr/>
      <dgm:t>
        <a:bodyPr/>
        <a:lstStyle/>
        <a:p>
          <a:pPr rtl="0"/>
          <a:r>
            <a:rPr lang="ms-MY" sz="2000" dirty="0" smtClean="0">
              <a:latin typeface="Cambria" panose="02040503050406030204" pitchFamily="18" charset="0"/>
            </a:rPr>
            <a:t>(ii) </a:t>
          </a:r>
          <a:r>
            <a:rPr lang="ms-MY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beli kereta 2nd hand</a:t>
          </a:r>
          <a:r>
            <a:rPr lang="ms-MY" sz="2000" dirty="0" smtClean="0">
              <a:latin typeface="Cambria" panose="02040503050406030204" pitchFamily="18" charset="0"/>
            </a:rPr>
            <a:t>.</a:t>
          </a:r>
          <a:endParaRPr lang="en-GB" sz="2000" dirty="0">
            <a:latin typeface="Cambria" panose="02040503050406030204" pitchFamily="18" charset="0"/>
          </a:endParaRPr>
        </a:p>
      </dgm:t>
    </dgm:pt>
    <dgm:pt modelId="{8752BD89-F2DF-4799-B9AC-B56EC9CDBDCA}" type="parTrans" cxnId="{F4971D0D-0354-4C28-8236-EE1B79C4D2A4}">
      <dgm:prSet/>
      <dgm:spPr/>
      <dgm:t>
        <a:bodyPr/>
        <a:lstStyle/>
        <a:p>
          <a:endParaRPr lang="en-GB"/>
        </a:p>
      </dgm:t>
    </dgm:pt>
    <dgm:pt modelId="{2D6C0A1D-DC7F-4E36-9E4F-83B03A5A4B37}" type="sibTrans" cxnId="{F4971D0D-0354-4C28-8236-EE1B79C4D2A4}">
      <dgm:prSet/>
      <dgm:spPr/>
      <dgm:t>
        <a:bodyPr/>
        <a:lstStyle/>
        <a:p>
          <a:endParaRPr lang="en-GB"/>
        </a:p>
      </dgm:t>
    </dgm:pt>
    <dgm:pt modelId="{9E49476C-843B-4D36-B0FD-0981249F0B2B}">
      <dgm:prSet custT="1"/>
      <dgm:spPr/>
      <dgm:t>
        <a:bodyPr/>
        <a:lstStyle/>
        <a:p>
          <a:pPr rtl="0"/>
          <a:r>
            <a:rPr lang="ms-MY" sz="2000" dirty="0" smtClean="0">
              <a:latin typeface="Cambria" panose="02040503050406030204" pitchFamily="18" charset="0"/>
            </a:rPr>
            <a:t>Zaman sekarang membeli kereta boleh dikatakan agak </a:t>
          </a:r>
          <a:r>
            <a:rPr lang="ms-MY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mahal</a:t>
          </a:r>
          <a:r>
            <a:rPr lang="ms-MY" sz="2000" dirty="0" smtClean="0">
              <a:latin typeface="Cambria" panose="02040503050406030204" pitchFamily="18" charset="0"/>
            </a:rPr>
            <a:t>. </a:t>
          </a:r>
          <a:endParaRPr lang="en-GB" sz="2000" dirty="0">
            <a:latin typeface="Cambria" panose="02040503050406030204" pitchFamily="18" charset="0"/>
          </a:endParaRPr>
        </a:p>
      </dgm:t>
    </dgm:pt>
    <dgm:pt modelId="{89F6B705-8338-461E-A79B-1253205BAD05}" type="sibTrans" cxnId="{11AE2185-F1FC-4080-96CA-14694D0328A4}">
      <dgm:prSet/>
      <dgm:spPr/>
      <dgm:t>
        <a:bodyPr/>
        <a:lstStyle/>
        <a:p>
          <a:endParaRPr lang="en-GB"/>
        </a:p>
      </dgm:t>
    </dgm:pt>
    <dgm:pt modelId="{CB7DFF21-A9C9-4764-95E6-676C3B7EC596}" type="parTrans" cxnId="{11AE2185-F1FC-4080-96CA-14694D0328A4}">
      <dgm:prSet/>
      <dgm:spPr/>
      <dgm:t>
        <a:bodyPr/>
        <a:lstStyle/>
        <a:p>
          <a:endParaRPr lang="en-GB"/>
        </a:p>
      </dgm:t>
    </dgm:pt>
    <dgm:pt modelId="{4FBBA718-1F85-421A-94AE-B0DE68065370}" type="pres">
      <dgm:prSet presAssocID="{C34341FA-99AA-4EBB-9FB1-8821A3FAB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C30714-C35F-46EF-92CD-66D81A8BFC78}" type="pres">
      <dgm:prSet presAssocID="{41B2BCCC-AD9D-4CE6-A195-E6375A02A36F}" presName="node" presStyleLbl="node1" presStyleIdx="0" presStyleCnt="1" custScaleX="100000" custScaleY="83822" custLinFactNeighborX="1366" custLinFactNeighborY="-2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2B16F6-18BF-4829-87AC-6D9CDEBED2CB}" type="presOf" srcId="{2394F3F3-6053-487A-B179-93FFDE5E9EAF}" destId="{31C30714-C35F-46EF-92CD-66D81A8BFC78}" srcOrd="0" destOrd="7" presId="urn:microsoft.com/office/officeart/2005/8/layout/default"/>
    <dgm:cxn modelId="{99E47CD9-3053-4F93-85AE-CB1411367EFF}" srcId="{41B2BCCC-AD9D-4CE6-A195-E6375A02A36F}" destId="{51095D05-1912-465F-914D-5FD71CB94E53}" srcOrd="3" destOrd="0" parTransId="{C1C3AAAA-E862-4D9F-9E10-C70599F33D68}" sibTransId="{1F94D28D-2490-457D-81E0-2994F88A1CEE}"/>
    <dgm:cxn modelId="{17610598-1F62-454F-B716-E0098CD470A7}" type="presOf" srcId="{FA677B89-C081-4C78-99E8-2DE4AC993C7D}" destId="{31C30714-C35F-46EF-92CD-66D81A8BFC78}" srcOrd="0" destOrd="6" presId="urn:microsoft.com/office/officeart/2005/8/layout/default"/>
    <dgm:cxn modelId="{88F13492-516D-4526-A152-1A594C93F396}" srcId="{C34341FA-99AA-4EBB-9FB1-8821A3FAB58A}" destId="{41B2BCCC-AD9D-4CE6-A195-E6375A02A36F}" srcOrd="0" destOrd="0" parTransId="{BF97F086-A0C8-4A66-920D-A332425E5394}" sibTransId="{EC9A85C4-EA74-462F-B776-97C71B7054DB}"/>
    <dgm:cxn modelId="{18926298-6FA1-4E1B-8048-7DDA6BB5C66B}" type="presOf" srcId="{DAA4F109-85DE-4EE9-A50C-05E790215B15}" destId="{31C30714-C35F-46EF-92CD-66D81A8BFC78}" srcOrd="0" destOrd="2" presId="urn:microsoft.com/office/officeart/2005/8/layout/default"/>
    <dgm:cxn modelId="{77C57B1D-2AB6-4F09-A029-1C5B77297665}" type="presOf" srcId="{E28C7A26-44BC-43F4-9DB4-E6DC4C337FDA}" destId="{31C30714-C35F-46EF-92CD-66D81A8BFC78}" srcOrd="0" destOrd="8" presId="urn:microsoft.com/office/officeart/2005/8/layout/default"/>
    <dgm:cxn modelId="{AC293E37-BDF6-4A82-967C-7672145A5498}" type="presOf" srcId="{C34341FA-99AA-4EBB-9FB1-8821A3FAB58A}" destId="{4FBBA718-1F85-421A-94AE-B0DE68065370}" srcOrd="0" destOrd="0" presId="urn:microsoft.com/office/officeart/2005/8/layout/default"/>
    <dgm:cxn modelId="{6BB700B6-D217-415F-971B-7DAF59204058}" type="presOf" srcId="{AE9FA7C5-A38A-43D3-B98F-D47B5EE8E253}" destId="{31C30714-C35F-46EF-92CD-66D81A8BFC78}" srcOrd="0" destOrd="10" presId="urn:microsoft.com/office/officeart/2005/8/layout/default"/>
    <dgm:cxn modelId="{45F371FC-AA9A-4736-A3C1-D7830043B5C1}" type="presOf" srcId="{9E49476C-843B-4D36-B0FD-0981249F0B2B}" destId="{31C30714-C35F-46EF-92CD-66D81A8BFC78}" srcOrd="0" destOrd="1" presId="urn:microsoft.com/office/officeart/2005/8/layout/default"/>
    <dgm:cxn modelId="{56F369F5-F860-4B18-9C2E-47B8C2175A6D}" type="presOf" srcId="{FE36286F-1EE8-4EC3-917F-E0DF7409BEAB}" destId="{31C30714-C35F-46EF-92CD-66D81A8BFC78}" srcOrd="0" destOrd="4" presId="urn:microsoft.com/office/officeart/2005/8/layout/default"/>
    <dgm:cxn modelId="{2A967143-3EA9-429B-9DAA-0E5F63226F31}" type="presOf" srcId="{41B2BCCC-AD9D-4CE6-A195-E6375A02A36F}" destId="{31C30714-C35F-46EF-92CD-66D81A8BFC78}" srcOrd="0" destOrd="0" presId="urn:microsoft.com/office/officeart/2005/8/layout/default"/>
    <dgm:cxn modelId="{F40F884E-24B9-4EA0-B3F7-DC5D1878CA15}" srcId="{41B2BCCC-AD9D-4CE6-A195-E6375A02A36F}" destId="{DAA4F109-85DE-4EE9-A50C-05E790215B15}" srcOrd="1" destOrd="0" parTransId="{368EA9A2-FF3B-4D73-8647-EAC21E1D7A1D}" sibTransId="{3B445660-72F9-469C-98C9-AEAD75D513E7}"/>
    <dgm:cxn modelId="{F1F1544F-75A2-40DD-9CB3-CAAD47CE134D}" srcId="{DAA4F109-85DE-4EE9-A50C-05E790215B15}" destId="{D958338F-F444-43F1-9CE0-EB59C5ADE0FB}" srcOrd="2" destOrd="0" parTransId="{BA229593-615A-4039-8893-993FAFBDC502}" sibTransId="{98F2EFDA-6193-4E4F-944B-8E55C5E223B2}"/>
    <dgm:cxn modelId="{11AE2185-F1FC-4080-96CA-14694D0328A4}" srcId="{41B2BCCC-AD9D-4CE6-A195-E6375A02A36F}" destId="{9E49476C-843B-4D36-B0FD-0981249F0B2B}" srcOrd="0" destOrd="0" parTransId="{CB7DFF21-A9C9-4764-95E6-676C3B7EC596}" sibTransId="{89F6B705-8338-461E-A79B-1253205BAD05}"/>
    <dgm:cxn modelId="{F4971D0D-0354-4C28-8236-EE1B79C4D2A4}" srcId="{41B2BCCC-AD9D-4CE6-A195-E6375A02A36F}" destId="{AE9FA7C5-A38A-43D3-B98F-D47B5EE8E253}" srcOrd="4" destOrd="0" parTransId="{8752BD89-F2DF-4799-B9AC-B56EC9CDBDCA}" sibTransId="{2D6C0A1D-DC7F-4E36-9E4F-83B03A5A4B37}"/>
    <dgm:cxn modelId="{35FA8642-8AFF-4883-A903-639BB6523D13}" type="presOf" srcId="{D9652CF3-5FCE-408C-B2EA-EF621BFC3C4F}" destId="{31C30714-C35F-46EF-92CD-66D81A8BFC78}" srcOrd="0" destOrd="11" presId="urn:microsoft.com/office/officeart/2005/8/layout/default"/>
    <dgm:cxn modelId="{822D92C1-908C-4E02-8519-7A441D70A3FD}" srcId="{DAA4F109-85DE-4EE9-A50C-05E790215B15}" destId="{FA677B89-C081-4C78-99E8-2DE4AC993C7D}" srcOrd="3" destOrd="0" parTransId="{005EF5FB-7BFB-408F-80B0-59C348DF96C5}" sibTransId="{BB9C7CE3-08A7-4902-A365-E47C000301DA}"/>
    <dgm:cxn modelId="{869EF106-33BD-4566-90D1-F2F4D3186E82}" srcId="{DAA4F109-85DE-4EE9-A50C-05E790215B15}" destId="{FE36286F-1EE8-4EC3-917F-E0DF7409BEAB}" srcOrd="1" destOrd="0" parTransId="{34D6C4F5-A31F-4CA5-B075-E5C2A6AC9006}" sibTransId="{17D104AE-B18D-4D0E-89F5-3069264DE8FB}"/>
    <dgm:cxn modelId="{8698680F-BD79-4CCD-B4C8-ACF299EC52F8}" srcId="{41B2BCCC-AD9D-4CE6-A195-E6375A02A36F}" destId="{D9652CF3-5FCE-408C-B2EA-EF621BFC3C4F}" srcOrd="5" destOrd="0" parTransId="{35FA0435-EE5F-49BE-803B-5F2938601763}" sibTransId="{E1F6877F-8AB3-4F80-9B14-0B6217A586CC}"/>
    <dgm:cxn modelId="{4A91572E-571F-4056-9300-0914CA862031}" type="presOf" srcId="{FDEC912D-4D3F-4729-AB31-D9E0539D5BDB}" destId="{31C30714-C35F-46EF-92CD-66D81A8BFC78}" srcOrd="0" destOrd="3" presId="urn:microsoft.com/office/officeart/2005/8/layout/default"/>
    <dgm:cxn modelId="{EC4D7F14-EE4A-434F-B095-F2D803837631}" srcId="{DAA4F109-85DE-4EE9-A50C-05E790215B15}" destId="{2394F3F3-6053-487A-B179-93FFDE5E9EAF}" srcOrd="4" destOrd="0" parTransId="{E6F6FD7A-F104-4911-9B04-4928C6ABF3ED}" sibTransId="{324C2077-2016-454C-94AD-EA3DD25D16A2}"/>
    <dgm:cxn modelId="{6C250AA9-65D1-4784-815F-0524A33C852D}" srcId="{41B2BCCC-AD9D-4CE6-A195-E6375A02A36F}" destId="{E28C7A26-44BC-43F4-9DB4-E6DC4C337FDA}" srcOrd="2" destOrd="0" parTransId="{5DD2B667-566B-49BF-854A-6B8429830CFE}" sibTransId="{89E89B2A-AE06-4A55-B3C6-0FDE7782FF54}"/>
    <dgm:cxn modelId="{A870BC12-08D1-4822-9966-76116EFB88E3}" srcId="{DAA4F109-85DE-4EE9-A50C-05E790215B15}" destId="{FDEC912D-4D3F-4729-AB31-D9E0539D5BDB}" srcOrd="0" destOrd="0" parTransId="{16A99BFA-2CE9-48B2-8FE7-42A71B4E045C}" sibTransId="{97DB4D19-E7D8-4ACA-AEC6-E6E5800D00E8}"/>
    <dgm:cxn modelId="{39C38BA4-8C0F-4F4A-BEFD-69D94ECB9809}" type="presOf" srcId="{51095D05-1912-465F-914D-5FD71CB94E53}" destId="{31C30714-C35F-46EF-92CD-66D81A8BFC78}" srcOrd="0" destOrd="9" presId="urn:microsoft.com/office/officeart/2005/8/layout/default"/>
    <dgm:cxn modelId="{D8347C56-860E-49A8-B3C5-287840F32E59}" type="presOf" srcId="{D958338F-F444-43F1-9CE0-EB59C5ADE0FB}" destId="{31C30714-C35F-46EF-92CD-66D81A8BFC78}" srcOrd="0" destOrd="5" presId="urn:microsoft.com/office/officeart/2005/8/layout/default"/>
    <dgm:cxn modelId="{2ECA06C2-938C-4587-BA6D-8902E862C294}" type="presParOf" srcId="{4FBBA718-1F85-421A-94AE-B0DE68065370}" destId="{31C30714-C35F-46EF-92CD-66D81A8BFC7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CB417-7188-4B7D-99CA-082B1C73002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290F613-3A8E-43A8-8D6A-AF6C9D68CEBD}">
      <dgm:prSet phldrT="[Text]" custT="1"/>
      <dgm:spPr/>
      <dgm:t>
        <a:bodyPr/>
        <a:lstStyle/>
        <a:p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PENJUAL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masih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berhutang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pada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BANK –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i.e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KERETA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belum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habis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bayar</a:t>
          </a:r>
          <a:endParaRPr lang="en-GB" sz="2000" b="1" dirty="0" smtClean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E22C227A-340A-4BDE-B8A5-23E2D98904D8}" type="parTrans" cxnId="{9A590A8A-69AF-4E42-9C93-51115FD815D8}">
      <dgm:prSet/>
      <dgm:spPr/>
      <dgm:t>
        <a:bodyPr/>
        <a:lstStyle/>
        <a:p>
          <a:endParaRPr lang="en-GB" sz="2000" b="1">
            <a:latin typeface="Cambria" panose="02040503050406030204" pitchFamily="18" charset="0"/>
          </a:endParaRPr>
        </a:p>
      </dgm:t>
    </dgm:pt>
    <dgm:pt modelId="{0225BBD9-F65A-4E9E-8B66-80646012BA8E}" type="sibTrans" cxnId="{9A590A8A-69AF-4E42-9C93-51115FD815D8}">
      <dgm:prSet/>
      <dgm:spPr/>
      <dgm:t>
        <a:bodyPr/>
        <a:lstStyle/>
        <a:p>
          <a:endParaRPr lang="en-GB" sz="2000" b="1">
            <a:latin typeface="Cambria" panose="02040503050406030204" pitchFamily="18" charset="0"/>
          </a:endParaRPr>
        </a:p>
      </dgm:t>
    </dgm:pt>
    <dgm:pt modelId="{3F085A3A-60F3-408C-8B26-2AC0914BC32D}">
      <dgm:prSet phldrT="[Text]" custT="1"/>
      <dgm:spPr/>
      <dgm:t>
        <a:bodyPr/>
        <a:lstStyle/>
        <a:p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PENJUAL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jual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kepada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PEMBELI – PEMBELI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bayar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deposit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rendah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+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sambung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bayar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kepada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BANK</a:t>
          </a:r>
          <a:endParaRPr lang="en-GB" sz="2000" b="1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26E8C84F-C5D4-4764-83B5-BF986BECE99C}" type="parTrans" cxnId="{0741365C-37C6-44C4-8F2C-FFCF27E89BEA}">
      <dgm:prSet/>
      <dgm:spPr/>
      <dgm:t>
        <a:bodyPr/>
        <a:lstStyle/>
        <a:p>
          <a:endParaRPr lang="en-GB" sz="2000" b="1">
            <a:latin typeface="Cambria" panose="02040503050406030204" pitchFamily="18" charset="0"/>
          </a:endParaRPr>
        </a:p>
      </dgm:t>
    </dgm:pt>
    <dgm:pt modelId="{7D2D087A-111F-40F0-8B36-7098AA3A2F24}" type="sibTrans" cxnId="{0741365C-37C6-44C4-8F2C-FFCF27E89BEA}">
      <dgm:prSet/>
      <dgm:spPr/>
      <dgm:t>
        <a:bodyPr/>
        <a:lstStyle/>
        <a:p>
          <a:endParaRPr lang="en-GB" sz="2000" b="1">
            <a:latin typeface="Cambria" panose="02040503050406030204" pitchFamily="18" charset="0"/>
          </a:endParaRPr>
        </a:p>
      </dgm:t>
    </dgm:pt>
    <dgm:pt modelId="{E9ABC6E8-C6B3-4330-A779-D57453D62569}">
      <dgm:prSet phldrT="[Text]" custT="1"/>
      <dgm:spPr/>
      <dgm:t>
        <a:bodyPr/>
        <a:lstStyle/>
        <a:p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Semua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ini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TANPA MEMINDAH HAK 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MILIK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kenderaan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endParaRPr lang="en-GB" sz="2000" b="1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42D30470-1AAA-42F8-BD44-5C71097F4130}" type="parTrans" cxnId="{2A071FBE-08D8-400C-830B-EF81A747D8FC}">
      <dgm:prSet/>
      <dgm:spPr/>
      <dgm:t>
        <a:bodyPr/>
        <a:lstStyle/>
        <a:p>
          <a:endParaRPr lang="en-GB" sz="2000" b="1">
            <a:latin typeface="Cambria" panose="02040503050406030204" pitchFamily="18" charset="0"/>
          </a:endParaRPr>
        </a:p>
      </dgm:t>
    </dgm:pt>
    <dgm:pt modelId="{3DD96BA9-F24E-4647-844A-2B2214E5F40F}" type="sibTrans" cxnId="{2A071FBE-08D8-400C-830B-EF81A747D8FC}">
      <dgm:prSet/>
      <dgm:spPr/>
      <dgm:t>
        <a:bodyPr/>
        <a:lstStyle/>
        <a:p>
          <a:endParaRPr lang="en-GB" sz="2000" b="1">
            <a:latin typeface="Cambria" panose="02040503050406030204" pitchFamily="18" charset="0"/>
          </a:endParaRPr>
        </a:p>
      </dgm:t>
    </dgm:pt>
    <dgm:pt modelId="{241277D8-4E9B-4A89-832F-34406DD84152}">
      <dgm:prSet custT="1"/>
      <dgm:spPr/>
      <dgm:t>
        <a:bodyPr/>
        <a:lstStyle/>
        <a:p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PEMBELI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tidak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boleh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mendapat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loan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dari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bank (blacklist/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terlebih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tanggungan</a:t>
          </a:r>
          <a:r>
            <a:rPr lang="en-GB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 etc.)</a:t>
          </a:r>
          <a:endParaRPr lang="en-GB" sz="2000" b="1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8F96B1DB-7205-458F-84F7-697BBE904CF6}" type="parTrans" cxnId="{6075AF3C-C5AD-4B39-AA32-6043657D3246}">
      <dgm:prSet/>
      <dgm:spPr/>
      <dgm:t>
        <a:bodyPr/>
        <a:lstStyle/>
        <a:p>
          <a:endParaRPr lang="en-GB" sz="2000" b="1">
            <a:latin typeface="Cambria" panose="02040503050406030204" pitchFamily="18" charset="0"/>
          </a:endParaRPr>
        </a:p>
      </dgm:t>
    </dgm:pt>
    <dgm:pt modelId="{AF5CFA6A-A0F4-46C3-AA56-7428E76EED84}" type="sibTrans" cxnId="{6075AF3C-C5AD-4B39-AA32-6043657D3246}">
      <dgm:prSet/>
      <dgm:spPr/>
      <dgm:t>
        <a:bodyPr/>
        <a:lstStyle/>
        <a:p>
          <a:endParaRPr lang="en-GB" sz="2000" b="1">
            <a:latin typeface="Cambria" panose="02040503050406030204" pitchFamily="18" charset="0"/>
          </a:endParaRPr>
        </a:p>
      </dgm:t>
    </dgm:pt>
    <dgm:pt modelId="{87547FB3-ABF9-4A38-B8B8-6AE7BE7F9AFD}" type="pres">
      <dgm:prSet presAssocID="{DC7CB417-7188-4B7D-99CA-082B1C7300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01EB049-CD86-4C12-9F1F-31060D57E41D}" type="pres">
      <dgm:prSet presAssocID="{6290F613-3A8E-43A8-8D6A-AF6C9D68CEB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1F4AF9-C485-4346-85C6-83BE2831408D}" type="pres">
      <dgm:prSet presAssocID="{0225BBD9-F65A-4E9E-8B66-80646012BA8E}" presName="spacer" presStyleCnt="0"/>
      <dgm:spPr/>
    </dgm:pt>
    <dgm:pt modelId="{CA3B8B95-6097-408C-9C3C-39A8167A4B42}" type="pres">
      <dgm:prSet presAssocID="{241277D8-4E9B-4A89-832F-34406DD8415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DF97C1-DCB7-42BD-94C0-B0CA70006544}" type="pres">
      <dgm:prSet presAssocID="{AF5CFA6A-A0F4-46C3-AA56-7428E76EED84}" presName="spacer" presStyleCnt="0"/>
      <dgm:spPr/>
    </dgm:pt>
    <dgm:pt modelId="{5BD48B97-9DF2-4A41-AA22-EE2C5DC7FA2F}" type="pres">
      <dgm:prSet presAssocID="{3F085A3A-60F3-408C-8B26-2AC0914BC32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907ABA-63C6-4CA9-90EA-81A3FFC78054}" type="pres">
      <dgm:prSet presAssocID="{7D2D087A-111F-40F0-8B36-7098AA3A2F24}" presName="spacer" presStyleCnt="0"/>
      <dgm:spPr/>
    </dgm:pt>
    <dgm:pt modelId="{6FBBA737-AC21-4DD7-8C14-D69827649CE2}" type="pres">
      <dgm:prSet presAssocID="{E9ABC6E8-C6B3-4330-A779-D57453D62569}" presName="parentText" presStyleLbl="node1" presStyleIdx="3" presStyleCnt="4" custLinFactNeighborX="-15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59C397-BBAF-4715-8D80-8975B0E70A0B}" type="presOf" srcId="{E9ABC6E8-C6B3-4330-A779-D57453D62569}" destId="{6FBBA737-AC21-4DD7-8C14-D69827649CE2}" srcOrd="0" destOrd="0" presId="urn:microsoft.com/office/officeart/2005/8/layout/vList2"/>
    <dgm:cxn modelId="{289A848E-CB07-4D0E-882F-D2F02F19ACA9}" type="presOf" srcId="{DC7CB417-7188-4B7D-99CA-082B1C73002B}" destId="{87547FB3-ABF9-4A38-B8B8-6AE7BE7F9AFD}" srcOrd="0" destOrd="0" presId="urn:microsoft.com/office/officeart/2005/8/layout/vList2"/>
    <dgm:cxn modelId="{340AD0C4-66B6-4F53-82F0-8895B8470FC1}" type="presOf" srcId="{3F085A3A-60F3-408C-8B26-2AC0914BC32D}" destId="{5BD48B97-9DF2-4A41-AA22-EE2C5DC7FA2F}" srcOrd="0" destOrd="0" presId="urn:microsoft.com/office/officeart/2005/8/layout/vList2"/>
    <dgm:cxn modelId="{C7B76377-E9ED-4547-8997-5D6A05967E4E}" type="presOf" srcId="{6290F613-3A8E-43A8-8D6A-AF6C9D68CEBD}" destId="{101EB049-CD86-4C12-9F1F-31060D57E41D}" srcOrd="0" destOrd="0" presId="urn:microsoft.com/office/officeart/2005/8/layout/vList2"/>
    <dgm:cxn modelId="{123760A8-AC5C-46F5-97E7-B30412B375A6}" type="presOf" srcId="{241277D8-4E9B-4A89-832F-34406DD84152}" destId="{CA3B8B95-6097-408C-9C3C-39A8167A4B42}" srcOrd="0" destOrd="0" presId="urn:microsoft.com/office/officeart/2005/8/layout/vList2"/>
    <dgm:cxn modelId="{6075AF3C-C5AD-4B39-AA32-6043657D3246}" srcId="{DC7CB417-7188-4B7D-99CA-082B1C73002B}" destId="{241277D8-4E9B-4A89-832F-34406DD84152}" srcOrd="1" destOrd="0" parTransId="{8F96B1DB-7205-458F-84F7-697BBE904CF6}" sibTransId="{AF5CFA6A-A0F4-46C3-AA56-7428E76EED84}"/>
    <dgm:cxn modelId="{0741365C-37C6-44C4-8F2C-FFCF27E89BEA}" srcId="{DC7CB417-7188-4B7D-99CA-082B1C73002B}" destId="{3F085A3A-60F3-408C-8B26-2AC0914BC32D}" srcOrd="2" destOrd="0" parTransId="{26E8C84F-C5D4-4764-83B5-BF986BECE99C}" sibTransId="{7D2D087A-111F-40F0-8B36-7098AA3A2F24}"/>
    <dgm:cxn modelId="{9A590A8A-69AF-4E42-9C93-51115FD815D8}" srcId="{DC7CB417-7188-4B7D-99CA-082B1C73002B}" destId="{6290F613-3A8E-43A8-8D6A-AF6C9D68CEBD}" srcOrd="0" destOrd="0" parTransId="{E22C227A-340A-4BDE-B8A5-23E2D98904D8}" sibTransId="{0225BBD9-F65A-4E9E-8B66-80646012BA8E}"/>
    <dgm:cxn modelId="{2A071FBE-08D8-400C-830B-EF81A747D8FC}" srcId="{DC7CB417-7188-4B7D-99CA-082B1C73002B}" destId="{E9ABC6E8-C6B3-4330-A779-D57453D62569}" srcOrd="3" destOrd="0" parTransId="{42D30470-1AAA-42F8-BD44-5C71097F4130}" sibTransId="{3DD96BA9-F24E-4647-844A-2B2214E5F40F}"/>
    <dgm:cxn modelId="{03FFB5E5-3CF3-40F0-BC32-768EA12B3248}" type="presParOf" srcId="{87547FB3-ABF9-4A38-B8B8-6AE7BE7F9AFD}" destId="{101EB049-CD86-4C12-9F1F-31060D57E41D}" srcOrd="0" destOrd="0" presId="urn:microsoft.com/office/officeart/2005/8/layout/vList2"/>
    <dgm:cxn modelId="{1A837663-7B14-4CD2-8EE1-53B1A02D0657}" type="presParOf" srcId="{87547FB3-ABF9-4A38-B8B8-6AE7BE7F9AFD}" destId="{241F4AF9-C485-4346-85C6-83BE2831408D}" srcOrd="1" destOrd="0" presId="urn:microsoft.com/office/officeart/2005/8/layout/vList2"/>
    <dgm:cxn modelId="{5CFEBB0E-C8E2-40A6-8C86-FFD8EBD9BEE2}" type="presParOf" srcId="{87547FB3-ABF9-4A38-B8B8-6AE7BE7F9AFD}" destId="{CA3B8B95-6097-408C-9C3C-39A8167A4B42}" srcOrd="2" destOrd="0" presId="urn:microsoft.com/office/officeart/2005/8/layout/vList2"/>
    <dgm:cxn modelId="{787B5E1F-9F39-4DE8-963E-7B28C6E851F3}" type="presParOf" srcId="{87547FB3-ABF9-4A38-B8B8-6AE7BE7F9AFD}" destId="{47DF97C1-DCB7-42BD-94C0-B0CA70006544}" srcOrd="3" destOrd="0" presId="urn:microsoft.com/office/officeart/2005/8/layout/vList2"/>
    <dgm:cxn modelId="{2EC485DA-85E7-4A68-8B5C-2946DF004F3A}" type="presParOf" srcId="{87547FB3-ABF9-4A38-B8B8-6AE7BE7F9AFD}" destId="{5BD48B97-9DF2-4A41-AA22-EE2C5DC7FA2F}" srcOrd="4" destOrd="0" presId="urn:microsoft.com/office/officeart/2005/8/layout/vList2"/>
    <dgm:cxn modelId="{87F5654E-BB0D-486A-8F50-AE3E517C3440}" type="presParOf" srcId="{87547FB3-ABF9-4A38-B8B8-6AE7BE7F9AFD}" destId="{DE907ABA-63C6-4CA9-90EA-81A3FFC78054}" srcOrd="5" destOrd="0" presId="urn:microsoft.com/office/officeart/2005/8/layout/vList2"/>
    <dgm:cxn modelId="{B1A616BE-2B93-488E-831C-FCC6BA72C7CB}" type="presParOf" srcId="{87547FB3-ABF9-4A38-B8B8-6AE7BE7F9AFD}" destId="{6FBBA737-AC21-4DD7-8C14-D69827649C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3D85F4-6B37-43E4-BFA4-202445722B0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833D90-0EBF-43F2-A94C-84D95F452A6E}">
      <dgm:prSet phldrT="[Text]" custT="1"/>
      <dgm:spPr/>
      <dgm:t>
        <a:bodyPr/>
        <a:lstStyle/>
        <a:p>
          <a:r>
            <a:rPr lang="en-GB" sz="2800" dirty="0" smtClean="0">
              <a:latin typeface="Cambria" panose="02040503050406030204" pitchFamily="18" charset="0"/>
            </a:rPr>
            <a:t>1. IA MENYALAHI UNDANG-UNDANG!!!</a:t>
          </a:r>
          <a:endParaRPr lang="en-GB" sz="2800" dirty="0">
            <a:latin typeface="Cambria" panose="02040503050406030204" pitchFamily="18" charset="0"/>
          </a:endParaRPr>
        </a:p>
      </dgm:t>
    </dgm:pt>
    <dgm:pt modelId="{71B081C6-F2A1-4E9C-BB5F-A9D9AF95E821}" type="parTrans" cxnId="{5B92056D-C0DD-4A98-AD43-B5C6D7303DBD}">
      <dgm:prSet/>
      <dgm:spPr/>
      <dgm:t>
        <a:bodyPr/>
        <a:lstStyle/>
        <a:p>
          <a:endParaRPr lang="en-GB"/>
        </a:p>
      </dgm:t>
    </dgm:pt>
    <dgm:pt modelId="{5E755793-37B1-4CD5-BE11-3828B7211D63}" type="sibTrans" cxnId="{5B92056D-C0DD-4A98-AD43-B5C6D7303DBD}">
      <dgm:prSet/>
      <dgm:spPr/>
      <dgm:t>
        <a:bodyPr/>
        <a:lstStyle/>
        <a:p>
          <a:endParaRPr lang="en-GB"/>
        </a:p>
      </dgm:t>
    </dgm:pt>
    <dgm:pt modelId="{B64A9B33-AFA8-460B-A311-0DEB35B4CED6}">
      <dgm:prSet phldrT="[Text]" custT="1"/>
      <dgm:spPr/>
      <dgm:t>
        <a:bodyPr/>
        <a:lstStyle/>
        <a:p>
          <a:pPr algn="just"/>
          <a:endParaRPr lang="en-GB" sz="2000" dirty="0">
            <a:latin typeface="Cambria" panose="02040503050406030204" pitchFamily="18" charset="0"/>
          </a:endParaRPr>
        </a:p>
      </dgm:t>
    </dgm:pt>
    <dgm:pt modelId="{C6636C4D-6073-4877-A584-1AC779DD6C68}" type="parTrans" cxnId="{F98E75ED-56A2-4401-9A98-E2944BCD0BA3}">
      <dgm:prSet/>
      <dgm:spPr/>
      <dgm:t>
        <a:bodyPr/>
        <a:lstStyle/>
        <a:p>
          <a:endParaRPr lang="en-GB"/>
        </a:p>
      </dgm:t>
    </dgm:pt>
    <dgm:pt modelId="{721082D9-3801-4A22-AEEC-81B71530FB46}" type="sibTrans" cxnId="{F98E75ED-56A2-4401-9A98-E2944BCD0BA3}">
      <dgm:prSet/>
      <dgm:spPr/>
      <dgm:t>
        <a:bodyPr/>
        <a:lstStyle/>
        <a:p>
          <a:endParaRPr lang="en-GB"/>
        </a:p>
      </dgm:t>
    </dgm:pt>
    <dgm:pt modelId="{341423EB-88EA-4009-B9AE-A154E85AF788}">
      <dgm:prSet phldrT="[Text]" custT="1"/>
      <dgm:spPr/>
      <dgm:t>
        <a:bodyPr/>
        <a:lstStyle/>
        <a:p>
          <a:pPr algn="just"/>
          <a:r>
            <a:rPr lang="ms-MY" sz="2000" dirty="0" smtClean="0">
              <a:latin typeface="Cambria" panose="02040503050406030204" pitchFamily="18" charset="0"/>
            </a:rPr>
            <a:t>Kontrak/Perjanjian Sambung Bayar yang ditandatangani </a:t>
          </a:r>
          <a:r>
            <a:rPr lang="ms-MY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tidak boleh dikuatkuasakan secara sah</a:t>
          </a:r>
          <a:r>
            <a:rPr lang="ms-MY" sz="2000" dirty="0" smtClean="0">
              <a:latin typeface="Cambria" panose="02040503050406030204" pitchFamily="18" charset="0"/>
            </a:rPr>
            <a:t> kerana </a:t>
          </a:r>
          <a:r>
            <a:rPr lang="ms-MY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Seksyen 24 Akta Kontrak </a:t>
          </a:r>
          <a:r>
            <a:rPr lang="ms-MY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1950</a:t>
          </a:r>
          <a:r>
            <a:rPr lang="ms-MY" sz="2000" b="1" u="none" dirty="0" smtClean="0">
              <a:latin typeface="Cambria" panose="02040503050406030204" pitchFamily="18" charset="0"/>
            </a:rPr>
            <a:t> </a:t>
          </a:r>
          <a:r>
            <a:rPr lang="ms-MY" sz="2000" dirty="0" smtClean="0">
              <a:latin typeface="Cambria" panose="02040503050406030204" pitchFamily="18" charset="0"/>
            </a:rPr>
            <a:t>menyatakan </a:t>
          </a:r>
          <a:r>
            <a:rPr lang="ms-MY" sz="2000" dirty="0" smtClean="0">
              <a:latin typeface="Cambria" panose="02040503050406030204" pitchFamily="18" charset="0"/>
            </a:rPr>
            <a:t>– sekiranya satu kontrak /perjanjian melibatkan perlakuan yang menyalahi undang-undang, maka kontrak itu tidak boleh dikuatkuasakan oleh undang-undang. </a:t>
          </a:r>
          <a:r>
            <a:rPr lang="ms-MY" sz="2000" i="1" dirty="0" smtClean="0">
              <a:latin typeface="Cambria" panose="02040503050406030204" pitchFamily="18" charset="0"/>
            </a:rPr>
            <a:t>(unenforceable by law)</a:t>
          </a:r>
          <a:endParaRPr lang="en-GB" sz="2000" i="1" dirty="0">
            <a:latin typeface="Cambria" panose="02040503050406030204" pitchFamily="18" charset="0"/>
          </a:endParaRPr>
        </a:p>
      </dgm:t>
    </dgm:pt>
    <dgm:pt modelId="{4A0C7998-36F3-4EFD-A8CA-B598D32BD626}" type="parTrans" cxnId="{95E22803-85FA-493D-9EED-67CAE822C596}">
      <dgm:prSet/>
      <dgm:spPr/>
      <dgm:t>
        <a:bodyPr/>
        <a:lstStyle/>
        <a:p>
          <a:endParaRPr lang="en-GB"/>
        </a:p>
      </dgm:t>
    </dgm:pt>
    <dgm:pt modelId="{77FF22E4-A8E1-49E4-B978-E48E552853FD}" type="sibTrans" cxnId="{95E22803-85FA-493D-9EED-67CAE822C596}">
      <dgm:prSet/>
      <dgm:spPr/>
      <dgm:t>
        <a:bodyPr/>
        <a:lstStyle/>
        <a:p>
          <a:endParaRPr lang="en-GB"/>
        </a:p>
      </dgm:t>
    </dgm:pt>
    <dgm:pt modelId="{324BC2D6-C1BA-45BB-B6C0-8330F3108F63}">
      <dgm:prSet phldrT="[Text]" custT="1"/>
      <dgm:spPr/>
      <dgm:t>
        <a:bodyPr/>
        <a:lstStyle/>
        <a:p>
          <a:pPr algn="just"/>
          <a:r>
            <a:rPr lang="ms-MY" sz="2000" dirty="0" smtClean="0">
              <a:latin typeface="Cambria" panose="02040503050406030204" pitchFamily="18" charset="0"/>
            </a:rPr>
            <a:t>Perjanjian sambung bayar adalah </a:t>
          </a:r>
          <a:r>
            <a:rPr lang="ms-MY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SALAH</a:t>
          </a:r>
          <a:r>
            <a:rPr lang="ms-MY" sz="2000" dirty="0" smtClean="0">
              <a:latin typeface="Cambria" panose="02040503050406030204" pitchFamily="18" charset="0"/>
            </a:rPr>
            <a:t> di bawah undang-undang, lihat </a:t>
          </a:r>
          <a:r>
            <a:rPr lang="ms-MY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Seksyen 38 Akta Sewa Beli 1967</a:t>
          </a:r>
          <a:r>
            <a:rPr lang="ms-MY" sz="2000" b="0" u="none" dirty="0" smtClean="0">
              <a:latin typeface="Cambria" panose="02040503050406030204" pitchFamily="18" charset="0"/>
            </a:rPr>
            <a:t> yang menyatakan:-</a:t>
          </a:r>
          <a:endParaRPr lang="en-GB" sz="2000" dirty="0">
            <a:latin typeface="Cambria" panose="02040503050406030204" pitchFamily="18" charset="0"/>
          </a:endParaRPr>
        </a:p>
      </dgm:t>
    </dgm:pt>
    <dgm:pt modelId="{C27585B9-C4EF-470B-836E-1DCC84568CD0}" type="parTrans" cxnId="{2F6263D3-6DB2-4CE1-9E90-11255FF1A213}">
      <dgm:prSet/>
      <dgm:spPr/>
      <dgm:t>
        <a:bodyPr/>
        <a:lstStyle/>
        <a:p>
          <a:endParaRPr lang="en-GB"/>
        </a:p>
      </dgm:t>
    </dgm:pt>
    <dgm:pt modelId="{8467B0FB-D89F-466B-B7BB-17A55BF58DCB}" type="sibTrans" cxnId="{2F6263D3-6DB2-4CE1-9E90-11255FF1A213}">
      <dgm:prSet/>
      <dgm:spPr/>
      <dgm:t>
        <a:bodyPr/>
        <a:lstStyle/>
        <a:p>
          <a:endParaRPr lang="en-GB"/>
        </a:p>
      </dgm:t>
    </dgm:pt>
    <dgm:pt modelId="{6E857D33-40E7-4C07-9F31-54E7708E7696}">
      <dgm:prSet phldrT="[Text]" custT="1"/>
      <dgm:spPr/>
      <dgm:t>
        <a:bodyPr/>
        <a:lstStyle/>
        <a:p>
          <a:pPr algn="just"/>
          <a:r>
            <a:rPr lang="en-GB" sz="2000" dirty="0" smtClean="0">
              <a:latin typeface="Cambria" panose="02040503050406030204" pitchFamily="18" charset="0"/>
            </a:rPr>
            <a:t>BANK </a:t>
          </a:r>
          <a:r>
            <a:rPr lang="en-GB" sz="2000" dirty="0" err="1" smtClean="0">
              <a:latin typeface="Cambria" panose="02040503050406030204" pitchFamily="18" charset="0"/>
            </a:rPr>
            <a:t>masih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pemilik</a:t>
          </a:r>
          <a:r>
            <a:rPr lang="en-GB" sz="2000" dirty="0" smtClean="0">
              <a:latin typeface="Cambria" panose="02040503050406030204" pitchFamily="18" charset="0"/>
            </a:rPr>
            <a:t> yang </a:t>
          </a:r>
          <a:r>
            <a:rPr lang="en-GB" sz="2000" dirty="0" err="1" smtClean="0">
              <a:latin typeface="Cambria" panose="02040503050406030204" pitchFamily="18" charset="0"/>
            </a:rPr>
            <a:t>sah</a:t>
          </a:r>
          <a:r>
            <a:rPr lang="en-GB" sz="2000" dirty="0" smtClean="0">
              <a:latin typeface="Cambria" panose="02040503050406030204" pitchFamily="18" charset="0"/>
            </a:rPr>
            <a:t> (</a:t>
          </a:r>
          <a:r>
            <a:rPr lang="en-GB" sz="2000" dirty="0" err="1" smtClean="0">
              <a:latin typeface="Cambria" panose="02040503050406030204" pitchFamily="18" charset="0"/>
            </a:rPr>
            <a:t>sehinggalah</a:t>
          </a:r>
          <a:r>
            <a:rPr lang="en-GB" sz="2000" dirty="0" smtClean="0">
              <a:latin typeface="Cambria" panose="02040503050406030204" pitchFamily="18" charset="0"/>
            </a:rPr>
            <a:t> loan </a:t>
          </a:r>
          <a:r>
            <a:rPr lang="en-GB" sz="2000" dirty="0" err="1" smtClean="0">
              <a:latin typeface="Cambria" panose="02040503050406030204" pitchFamily="18" charset="0"/>
            </a:rPr>
            <a:t>anda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selesai</a:t>
          </a:r>
          <a:r>
            <a:rPr lang="en-GB" sz="2000" dirty="0" smtClean="0">
              <a:latin typeface="Cambria" panose="02040503050406030204" pitchFamily="18" charset="0"/>
            </a:rPr>
            <a:t>)</a:t>
          </a:r>
          <a:endParaRPr lang="en-GB" sz="2000" dirty="0">
            <a:latin typeface="Cambria" panose="02040503050406030204" pitchFamily="18" charset="0"/>
          </a:endParaRPr>
        </a:p>
      </dgm:t>
    </dgm:pt>
    <dgm:pt modelId="{B49A66F7-0BDE-4591-ACED-D06A2EC85A34}" type="parTrans" cxnId="{F41B07A9-008B-4436-ADFC-5A13CB39960F}">
      <dgm:prSet/>
      <dgm:spPr/>
      <dgm:t>
        <a:bodyPr/>
        <a:lstStyle/>
        <a:p>
          <a:endParaRPr lang="en-GB"/>
        </a:p>
      </dgm:t>
    </dgm:pt>
    <dgm:pt modelId="{423804BE-8CAC-44BF-A44A-36D96A00F5F2}" type="sibTrans" cxnId="{F41B07A9-008B-4436-ADFC-5A13CB39960F}">
      <dgm:prSet/>
      <dgm:spPr/>
      <dgm:t>
        <a:bodyPr/>
        <a:lstStyle/>
        <a:p>
          <a:endParaRPr lang="en-GB"/>
        </a:p>
      </dgm:t>
    </dgm:pt>
    <dgm:pt modelId="{4F973BC6-FA4C-4A40-B11A-91694CDF353E}">
      <dgm:prSet phldrT="[Text]" custT="1"/>
      <dgm:spPr/>
      <dgm:t>
        <a:bodyPr/>
        <a:lstStyle/>
        <a:p>
          <a:pPr algn="just"/>
          <a:r>
            <a:rPr lang="en-GB" sz="2000" dirty="0" smtClean="0">
              <a:latin typeface="Cambria" panose="02040503050406030204" pitchFamily="18" charset="0"/>
            </a:rPr>
            <a:t>PENJUAL </a:t>
          </a:r>
          <a:r>
            <a:rPr lang="en-GB" sz="2000" dirty="0" err="1" smtClean="0">
              <a:latin typeface="Cambria" panose="02040503050406030204" pitchFamily="18" charset="0"/>
            </a:rPr>
            <a:t>hanya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boleh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jual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kenderaan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dengan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persetujuan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pihak</a:t>
          </a:r>
          <a:r>
            <a:rPr lang="en-GB" sz="2000" dirty="0" smtClean="0">
              <a:latin typeface="Cambria" panose="02040503050406030204" pitchFamily="18" charset="0"/>
            </a:rPr>
            <a:t> BANK	</a:t>
          </a:r>
          <a:endParaRPr lang="en-GB" sz="2000" dirty="0">
            <a:latin typeface="Cambria" panose="02040503050406030204" pitchFamily="18" charset="0"/>
          </a:endParaRPr>
        </a:p>
      </dgm:t>
    </dgm:pt>
    <dgm:pt modelId="{E8DC2551-92EB-42BB-BEC9-8E1A28BB7C46}" type="parTrans" cxnId="{00211E6F-0F80-4BD5-A0F7-7030C4A110A1}">
      <dgm:prSet/>
      <dgm:spPr/>
      <dgm:t>
        <a:bodyPr/>
        <a:lstStyle/>
        <a:p>
          <a:endParaRPr lang="en-GB"/>
        </a:p>
      </dgm:t>
    </dgm:pt>
    <dgm:pt modelId="{D34D4768-0065-4E19-8D30-7D1A5B39EF6B}" type="sibTrans" cxnId="{00211E6F-0F80-4BD5-A0F7-7030C4A110A1}">
      <dgm:prSet/>
      <dgm:spPr/>
      <dgm:t>
        <a:bodyPr/>
        <a:lstStyle/>
        <a:p>
          <a:endParaRPr lang="en-GB"/>
        </a:p>
      </dgm:t>
    </dgm:pt>
    <dgm:pt modelId="{0B7DA8C5-CEE1-4870-AC4C-44B966111761}">
      <dgm:prSet phldrT="[Text]" custT="1"/>
      <dgm:spPr/>
      <dgm:t>
        <a:bodyPr/>
        <a:lstStyle/>
        <a:p>
          <a:pPr algn="just"/>
          <a:endParaRPr lang="en-GB" sz="2000" dirty="0">
            <a:latin typeface="Cambria" panose="02040503050406030204" pitchFamily="18" charset="0"/>
          </a:endParaRPr>
        </a:p>
      </dgm:t>
    </dgm:pt>
    <dgm:pt modelId="{07AB97F4-0147-4EED-A6BA-5CD3960C3416}" type="parTrans" cxnId="{470FE270-C111-47FD-BAD2-235E0C737EB6}">
      <dgm:prSet/>
      <dgm:spPr/>
      <dgm:t>
        <a:bodyPr/>
        <a:lstStyle/>
        <a:p>
          <a:endParaRPr lang="en-US"/>
        </a:p>
      </dgm:t>
    </dgm:pt>
    <dgm:pt modelId="{22A47C7A-0C8F-4B0E-99B3-E114329D513A}" type="sibTrans" cxnId="{470FE270-C111-47FD-BAD2-235E0C737EB6}">
      <dgm:prSet/>
      <dgm:spPr/>
      <dgm:t>
        <a:bodyPr/>
        <a:lstStyle/>
        <a:p>
          <a:endParaRPr lang="en-US"/>
        </a:p>
      </dgm:t>
    </dgm:pt>
    <dgm:pt modelId="{F892B1EE-1F98-4B5A-B902-AF6B91D7B9FC}">
      <dgm:prSet phldrT="[Text]" custT="1"/>
      <dgm:spPr/>
      <dgm:t>
        <a:bodyPr/>
        <a:lstStyle/>
        <a:p>
          <a:pPr algn="just"/>
          <a:r>
            <a:rPr lang="en-GB" sz="2000" dirty="0" err="1" smtClean="0">
              <a:latin typeface="Cambria" panose="02040503050406030204" pitchFamily="18" charset="0"/>
            </a:rPr>
            <a:t>Denda</a:t>
          </a:r>
          <a:r>
            <a:rPr lang="en-GB" sz="2000" dirty="0" smtClean="0">
              <a:latin typeface="Cambria" panose="02040503050406030204" pitchFamily="18" charset="0"/>
            </a:rPr>
            <a:t> RM30,000 </a:t>
          </a:r>
          <a:r>
            <a:rPr lang="en-GB" sz="2000" dirty="0" err="1" smtClean="0">
              <a:latin typeface="Cambria" panose="02040503050406030204" pitchFamily="18" charset="0"/>
            </a:rPr>
            <a:t>dan</a:t>
          </a:r>
          <a:r>
            <a:rPr lang="en-GB" sz="2000" dirty="0" smtClean="0">
              <a:latin typeface="Cambria" panose="02040503050406030204" pitchFamily="18" charset="0"/>
            </a:rPr>
            <a:t>/</a:t>
          </a:r>
          <a:r>
            <a:rPr lang="en-GB" sz="2000" dirty="0" err="1" smtClean="0">
              <a:latin typeface="Cambria" panose="02040503050406030204" pitchFamily="18" charset="0"/>
            </a:rPr>
            <a:t>atau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penjara</a:t>
          </a:r>
          <a:r>
            <a:rPr lang="en-GB" sz="2000" dirty="0" smtClean="0">
              <a:latin typeface="Cambria" panose="02040503050406030204" pitchFamily="18" charset="0"/>
            </a:rPr>
            <a:t> 3 </a:t>
          </a:r>
          <a:r>
            <a:rPr lang="en-GB" sz="2000" dirty="0" err="1" smtClean="0">
              <a:latin typeface="Cambria" panose="02040503050406030204" pitchFamily="18" charset="0"/>
            </a:rPr>
            <a:t>tahun</a:t>
          </a:r>
          <a:endParaRPr lang="en-GB" sz="2000" dirty="0">
            <a:latin typeface="Cambria" panose="02040503050406030204" pitchFamily="18" charset="0"/>
          </a:endParaRPr>
        </a:p>
      </dgm:t>
    </dgm:pt>
    <dgm:pt modelId="{54107E71-B03B-4AC1-AED6-2A58DF2277E6}" type="parTrans" cxnId="{0284103A-865A-45C7-AAA3-470E633E74E8}">
      <dgm:prSet/>
      <dgm:spPr/>
      <dgm:t>
        <a:bodyPr/>
        <a:lstStyle/>
        <a:p>
          <a:endParaRPr lang="en-US"/>
        </a:p>
      </dgm:t>
    </dgm:pt>
    <dgm:pt modelId="{67948F23-0037-494B-93F3-9536C20DEBC0}" type="sibTrans" cxnId="{0284103A-865A-45C7-AAA3-470E633E74E8}">
      <dgm:prSet/>
      <dgm:spPr/>
      <dgm:t>
        <a:bodyPr/>
        <a:lstStyle/>
        <a:p>
          <a:endParaRPr lang="en-US"/>
        </a:p>
      </dgm:t>
    </dgm:pt>
    <dgm:pt modelId="{E76014B4-3C0D-4ED7-9A75-99F9E9780803}" type="pres">
      <dgm:prSet presAssocID="{6A3D85F4-6B37-43E4-BFA4-202445722B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210026-C639-49B7-AE23-A2BD68E7F03F}" type="pres">
      <dgm:prSet presAssocID="{D8833D90-0EBF-43F2-A94C-84D95F452A6E}" presName="parentText" presStyleLbl="node1" presStyleIdx="0" presStyleCnt="1" custLinFactNeighborX="30929" custLinFactNeighborY="-1548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5B5D38-3330-41E4-83F3-A53F0F4E9267}" type="pres">
      <dgm:prSet presAssocID="{D8833D90-0EBF-43F2-A94C-84D95F452A6E}" presName="childText" presStyleLbl="revTx" presStyleIdx="0" presStyleCnt="1" custScaleY="1186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7335291-525C-44D8-8821-3C816B863E43}" type="presOf" srcId="{D8833D90-0EBF-43F2-A94C-84D95F452A6E}" destId="{44210026-C639-49B7-AE23-A2BD68E7F03F}" srcOrd="0" destOrd="0" presId="urn:microsoft.com/office/officeart/2005/8/layout/vList2"/>
    <dgm:cxn modelId="{00211E6F-0F80-4BD5-A0F7-7030C4A110A1}" srcId="{324BC2D6-C1BA-45BB-B6C0-8330F3108F63}" destId="{4F973BC6-FA4C-4A40-B11A-91694CDF353E}" srcOrd="1" destOrd="0" parTransId="{E8DC2551-92EB-42BB-BEC9-8E1A28BB7C46}" sibTransId="{D34D4768-0065-4E19-8D30-7D1A5B39EF6B}"/>
    <dgm:cxn modelId="{470FE270-C111-47FD-BAD2-235E0C737EB6}" srcId="{D8833D90-0EBF-43F2-A94C-84D95F452A6E}" destId="{0B7DA8C5-CEE1-4870-AC4C-44B966111761}" srcOrd="2" destOrd="0" parTransId="{07AB97F4-0147-4EED-A6BA-5CD3960C3416}" sibTransId="{22A47C7A-0C8F-4B0E-99B3-E114329D513A}"/>
    <dgm:cxn modelId="{148D343E-E553-4EAB-BFFC-0797091522A7}" type="presOf" srcId="{6E857D33-40E7-4C07-9F31-54E7708E7696}" destId="{365B5D38-3330-41E4-83F3-A53F0F4E9267}" srcOrd="0" destOrd="2" presId="urn:microsoft.com/office/officeart/2005/8/layout/vList2"/>
    <dgm:cxn modelId="{DA4FC0F1-04E5-49D9-AC74-454C39201ED6}" type="presOf" srcId="{F892B1EE-1F98-4B5A-B902-AF6B91D7B9FC}" destId="{365B5D38-3330-41E4-83F3-A53F0F4E9267}" srcOrd="0" destOrd="4" presId="urn:microsoft.com/office/officeart/2005/8/layout/vList2"/>
    <dgm:cxn modelId="{0284103A-865A-45C7-AAA3-470E633E74E8}" srcId="{324BC2D6-C1BA-45BB-B6C0-8330F3108F63}" destId="{F892B1EE-1F98-4B5A-B902-AF6B91D7B9FC}" srcOrd="2" destOrd="0" parTransId="{54107E71-B03B-4AC1-AED6-2A58DF2277E6}" sibTransId="{67948F23-0037-494B-93F3-9536C20DEBC0}"/>
    <dgm:cxn modelId="{95E22803-85FA-493D-9EED-67CAE822C596}" srcId="{D8833D90-0EBF-43F2-A94C-84D95F452A6E}" destId="{341423EB-88EA-4009-B9AE-A154E85AF788}" srcOrd="3" destOrd="0" parTransId="{4A0C7998-36F3-4EFD-A8CA-B598D32BD626}" sibTransId="{77FF22E4-A8E1-49E4-B978-E48E552853FD}"/>
    <dgm:cxn modelId="{EC1AE59E-999D-4254-A6F1-24182CF1BB49}" type="presOf" srcId="{324BC2D6-C1BA-45BB-B6C0-8330F3108F63}" destId="{365B5D38-3330-41E4-83F3-A53F0F4E9267}" srcOrd="0" destOrd="1" presId="urn:microsoft.com/office/officeart/2005/8/layout/vList2"/>
    <dgm:cxn modelId="{C1FD7816-5A85-4340-A0E4-D1A712B809B1}" type="presOf" srcId="{0B7DA8C5-CEE1-4870-AC4C-44B966111761}" destId="{365B5D38-3330-41E4-83F3-A53F0F4E9267}" srcOrd="0" destOrd="5" presId="urn:microsoft.com/office/officeart/2005/8/layout/vList2"/>
    <dgm:cxn modelId="{D689EC45-2D20-4ABE-83AC-F2054AB0A18B}" type="presOf" srcId="{B64A9B33-AFA8-460B-A311-0DEB35B4CED6}" destId="{365B5D38-3330-41E4-83F3-A53F0F4E9267}" srcOrd="0" destOrd="0" presId="urn:microsoft.com/office/officeart/2005/8/layout/vList2"/>
    <dgm:cxn modelId="{E391A72F-F7C9-4232-887A-1A5F3C39CA64}" type="presOf" srcId="{4F973BC6-FA4C-4A40-B11A-91694CDF353E}" destId="{365B5D38-3330-41E4-83F3-A53F0F4E9267}" srcOrd="0" destOrd="3" presId="urn:microsoft.com/office/officeart/2005/8/layout/vList2"/>
    <dgm:cxn modelId="{22FEF7CD-278D-45CD-9BCD-23CA25F14BEE}" type="presOf" srcId="{6A3D85F4-6B37-43E4-BFA4-202445722B08}" destId="{E76014B4-3C0D-4ED7-9A75-99F9E9780803}" srcOrd="0" destOrd="0" presId="urn:microsoft.com/office/officeart/2005/8/layout/vList2"/>
    <dgm:cxn modelId="{2F6263D3-6DB2-4CE1-9E90-11255FF1A213}" srcId="{D8833D90-0EBF-43F2-A94C-84D95F452A6E}" destId="{324BC2D6-C1BA-45BB-B6C0-8330F3108F63}" srcOrd="1" destOrd="0" parTransId="{C27585B9-C4EF-470B-836E-1DCC84568CD0}" sibTransId="{8467B0FB-D89F-466B-B7BB-17A55BF58DCB}"/>
    <dgm:cxn modelId="{F41B07A9-008B-4436-ADFC-5A13CB39960F}" srcId="{324BC2D6-C1BA-45BB-B6C0-8330F3108F63}" destId="{6E857D33-40E7-4C07-9F31-54E7708E7696}" srcOrd="0" destOrd="0" parTransId="{B49A66F7-0BDE-4591-ACED-D06A2EC85A34}" sibTransId="{423804BE-8CAC-44BF-A44A-36D96A00F5F2}"/>
    <dgm:cxn modelId="{A2D64487-A40A-4A62-8789-7CB94A108EFA}" type="presOf" srcId="{341423EB-88EA-4009-B9AE-A154E85AF788}" destId="{365B5D38-3330-41E4-83F3-A53F0F4E9267}" srcOrd="0" destOrd="6" presId="urn:microsoft.com/office/officeart/2005/8/layout/vList2"/>
    <dgm:cxn modelId="{F98E75ED-56A2-4401-9A98-E2944BCD0BA3}" srcId="{D8833D90-0EBF-43F2-A94C-84D95F452A6E}" destId="{B64A9B33-AFA8-460B-A311-0DEB35B4CED6}" srcOrd="0" destOrd="0" parTransId="{C6636C4D-6073-4877-A584-1AC779DD6C68}" sibTransId="{721082D9-3801-4A22-AEEC-81B71530FB46}"/>
    <dgm:cxn modelId="{5B92056D-C0DD-4A98-AD43-B5C6D7303DBD}" srcId="{6A3D85F4-6B37-43E4-BFA4-202445722B08}" destId="{D8833D90-0EBF-43F2-A94C-84D95F452A6E}" srcOrd="0" destOrd="0" parTransId="{71B081C6-F2A1-4E9C-BB5F-A9D9AF95E821}" sibTransId="{5E755793-37B1-4CD5-BE11-3828B7211D63}"/>
    <dgm:cxn modelId="{07A61DDB-85B2-4FD8-B21A-5BEE59E74A4A}" type="presParOf" srcId="{E76014B4-3C0D-4ED7-9A75-99F9E9780803}" destId="{44210026-C639-49B7-AE23-A2BD68E7F03F}" srcOrd="0" destOrd="0" presId="urn:microsoft.com/office/officeart/2005/8/layout/vList2"/>
    <dgm:cxn modelId="{16A36D22-3103-454E-867B-FEC74796FBAE}" type="presParOf" srcId="{E76014B4-3C0D-4ED7-9A75-99F9E9780803}" destId="{365B5D38-3330-41E4-83F3-A53F0F4E926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3D85F4-6B37-43E4-BFA4-202445722B0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8833D90-0EBF-43F2-A94C-84D95F452A6E}">
      <dgm:prSet phldrT="[Text]" custT="1"/>
      <dgm:spPr/>
      <dgm:t>
        <a:bodyPr/>
        <a:lstStyle/>
        <a:p>
          <a:r>
            <a:rPr lang="en-GB" sz="2800" dirty="0" smtClean="0">
              <a:latin typeface="Cambria" panose="02040503050406030204" pitchFamily="18" charset="0"/>
            </a:rPr>
            <a:t>2. PENJUAL MASIH BERTANGGUNGJAWAB KEPADA BANK JIKA PEMBELI </a:t>
          </a:r>
          <a:r>
            <a:rPr lang="en-GB" sz="2800" i="1" dirty="0" smtClean="0">
              <a:latin typeface="Cambria" panose="02040503050406030204" pitchFamily="18" charset="0"/>
            </a:rPr>
            <a:t>MISS PAYMENT</a:t>
          </a:r>
          <a:r>
            <a:rPr lang="en-GB" sz="2800" dirty="0" smtClean="0">
              <a:latin typeface="Cambria" panose="02040503050406030204" pitchFamily="18" charset="0"/>
            </a:rPr>
            <a:t> KEPADA BANK</a:t>
          </a:r>
          <a:endParaRPr lang="en-GB" sz="2800" dirty="0">
            <a:latin typeface="Cambria" panose="02040503050406030204" pitchFamily="18" charset="0"/>
          </a:endParaRPr>
        </a:p>
      </dgm:t>
    </dgm:pt>
    <dgm:pt modelId="{71B081C6-F2A1-4E9C-BB5F-A9D9AF95E821}" type="parTrans" cxnId="{5B92056D-C0DD-4A98-AD43-B5C6D7303DBD}">
      <dgm:prSet/>
      <dgm:spPr/>
      <dgm:t>
        <a:bodyPr/>
        <a:lstStyle/>
        <a:p>
          <a:endParaRPr lang="en-GB" sz="1800"/>
        </a:p>
      </dgm:t>
    </dgm:pt>
    <dgm:pt modelId="{5E755793-37B1-4CD5-BE11-3828B7211D63}" type="sibTrans" cxnId="{5B92056D-C0DD-4A98-AD43-B5C6D7303DBD}">
      <dgm:prSet/>
      <dgm:spPr/>
      <dgm:t>
        <a:bodyPr/>
        <a:lstStyle/>
        <a:p>
          <a:endParaRPr lang="en-GB" sz="1800"/>
        </a:p>
      </dgm:t>
    </dgm:pt>
    <dgm:pt modelId="{C0E54447-AD6E-4D39-BD6E-7842FFF0EACF}">
      <dgm:prSet phldrT="[Text]" custT="1"/>
      <dgm:spPr/>
      <dgm:t>
        <a:bodyPr/>
        <a:lstStyle/>
        <a:p>
          <a:pPr algn="just"/>
          <a:r>
            <a:rPr lang="ms-MY" sz="2400" dirty="0" smtClean="0">
              <a:latin typeface="Cambria" panose="02040503050406030204" pitchFamily="18" charset="0"/>
            </a:rPr>
            <a:t>Jika si PEMBELI gagal bayar instalment bulanan kepada BANK, </a:t>
          </a:r>
          <a:r>
            <a:rPr lang="ms-MY" sz="2400" b="1" u="sng" dirty="0" smtClean="0">
              <a:latin typeface="Cambria" panose="02040503050406030204" pitchFamily="18" charset="0"/>
            </a:rPr>
            <a:t>si PENJUAL pulalah yang perlu ‘</a:t>
          </a:r>
          <a:r>
            <a:rPr lang="ms-MY" sz="2400" b="1" i="1" u="sng" dirty="0" smtClean="0">
              <a:latin typeface="Cambria" panose="02040503050406030204" pitchFamily="18" charset="0"/>
            </a:rPr>
            <a:t>sambung bayar</a:t>
          </a:r>
          <a:r>
            <a:rPr lang="ms-MY" sz="2400" b="1" u="sng" dirty="0" smtClean="0">
              <a:latin typeface="Cambria" panose="02040503050406030204" pitchFamily="18" charset="0"/>
            </a:rPr>
            <a:t>’</a:t>
          </a:r>
          <a:r>
            <a:rPr lang="ms-MY" sz="2400" dirty="0" smtClean="0">
              <a:latin typeface="Cambria" panose="02040503050406030204" pitchFamily="18" charset="0"/>
            </a:rPr>
            <a:t> pinjaman tersebut,  atau kena hadaplah akibatnya nanti....</a:t>
          </a:r>
          <a:endParaRPr lang="en-GB" sz="2400" dirty="0">
            <a:latin typeface="Cambria" panose="02040503050406030204" pitchFamily="18" charset="0"/>
          </a:endParaRPr>
        </a:p>
      </dgm:t>
    </dgm:pt>
    <dgm:pt modelId="{EE70D903-2D47-404C-A68F-E8737E836717}" type="parTrans" cxnId="{501CC5D2-1356-4608-9EDB-E111E715F475}">
      <dgm:prSet/>
      <dgm:spPr/>
      <dgm:t>
        <a:bodyPr/>
        <a:lstStyle/>
        <a:p>
          <a:endParaRPr lang="en-GB" sz="1800"/>
        </a:p>
      </dgm:t>
    </dgm:pt>
    <dgm:pt modelId="{F931976C-31C5-4693-A024-603F646BDF87}" type="sibTrans" cxnId="{501CC5D2-1356-4608-9EDB-E111E715F475}">
      <dgm:prSet/>
      <dgm:spPr/>
      <dgm:t>
        <a:bodyPr/>
        <a:lstStyle/>
        <a:p>
          <a:endParaRPr lang="en-GB" sz="1800"/>
        </a:p>
      </dgm:t>
    </dgm:pt>
    <dgm:pt modelId="{D5C64745-5B11-43F3-B72D-C13F2CF52D5B}">
      <dgm:prSet phldrT="[Text]" custT="1"/>
      <dgm:spPr/>
      <dgm:t>
        <a:bodyPr/>
        <a:lstStyle/>
        <a:p>
          <a:pPr algn="just"/>
          <a:r>
            <a:rPr lang="en-GB" sz="2400" dirty="0" err="1" smtClean="0">
              <a:latin typeface="Cambria" panose="02040503050406030204" pitchFamily="18" charset="0"/>
            </a:rPr>
            <a:t>Pada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mata</a:t>
          </a:r>
          <a:r>
            <a:rPr lang="en-GB" sz="2400" dirty="0" smtClean="0">
              <a:latin typeface="Cambria" panose="02040503050406030204" pitchFamily="18" charset="0"/>
            </a:rPr>
            <a:t> BANK, </a:t>
          </a:r>
          <a:r>
            <a:rPr lang="en-GB" sz="2400" dirty="0" err="1" smtClean="0">
              <a:latin typeface="Cambria" panose="02040503050406030204" pitchFamily="18" charset="0"/>
            </a:rPr>
            <a:t>Kenderaan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tetap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bawah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nama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si</a:t>
          </a:r>
          <a:r>
            <a:rPr lang="en-GB" sz="2400" dirty="0" smtClean="0">
              <a:latin typeface="Cambria" panose="02040503050406030204" pitchFamily="18" charset="0"/>
            </a:rPr>
            <a:t> PENJUAL</a:t>
          </a:r>
          <a:endParaRPr lang="en-GB" sz="2400" dirty="0">
            <a:latin typeface="Cambria" panose="02040503050406030204" pitchFamily="18" charset="0"/>
          </a:endParaRPr>
        </a:p>
      </dgm:t>
    </dgm:pt>
    <dgm:pt modelId="{A7AEA5D1-566E-476B-AA05-BE15735AE877}" type="parTrans" cxnId="{CF2B6B10-BE35-41D1-AFC4-1511672BD42A}">
      <dgm:prSet/>
      <dgm:spPr/>
      <dgm:t>
        <a:bodyPr/>
        <a:lstStyle/>
        <a:p>
          <a:endParaRPr lang="en-GB" sz="1800"/>
        </a:p>
      </dgm:t>
    </dgm:pt>
    <dgm:pt modelId="{3BCDF365-2845-4919-B188-6386D2B82386}" type="sibTrans" cxnId="{CF2B6B10-BE35-41D1-AFC4-1511672BD42A}">
      <dgm:prSet/>
      <dgm:spPr/>
      <dgm:t>
        <a:bodyPr/>
        <a:lstStyle/>
        <a:p>
          <a:endParaRPr lang="en-GB" sz="1800"/>
        </a:p>
      </dgm:t>
    </dgm:pt>
    <dgm:pt modelId="{1D6085D5-DCE4-4655-B22E-AE1A323D198E}">
      <dgm:prSet phldrT="[Text]" custT="1"/>
      <dgm:spPr/>
      <dgm:t>
        <a:bodyPr/>
        <a:lstStyle/>
        <a:p>
          <a:pPr algn="just"/>
          <a:endParaRPr lang="en-GB" sz="2400" dirty="0">
            <a:latin typeface="Cambria" panose="02040503050406030204" pitchFamily="18" charset="0"/>
          </a:endParaRPr>
        </a:p>
      </dgm:t>
    </dgm:pt>
    <dgm:pt modelId="{38129233-39F9-4446-957D-C039E1E36C16}" type="parTrans" cxnId="{EF162362-DACB-4B60-8DB9-EFCE2C3C195A}">
      <dgm:prSet/>
      <dgm:spPr/>
      <dgm:t>
        <a:bodyPr/>
        <a:lstStyle/>
        <a:p>
          <a:endParaRPr lang="en-GB" sz="1800"/>
        </a:p>
      </dgm:t>
    </dgm:pt>
    <dgm:pt modelId="{31872359-57AD-4A82-887F-247D5FA2837C}" type="sibTrans" cxnId="{EF162362-DACB-4B60-8DB9-EFCE2C3C195A}">
      <dgm:prSet/>
      <dgm:spPr/>
      <dgm:t>
        <a:bodyPr/>
        <a:lstStyle/>
        <a:p>
          <a:endParaRPr lang="en-GB" sz="1800"/>
        </a:p>
      </dgm:t>
    </dgm:pt>
    <dgm:pt modelId="{CFAF05D5-BA08-4B35-B2FE-9474DDDAD9B3}">
      <dgm:prSet phldrT="[Text]" custT="1"/>
      <dgm:spPr/>
      <dgm:t>
        <a:bodyPr/>
        <a:lstStyle/>
        <a:p>
          <a:pPr algn="just"/>
          <a:r>
            <a:rPr lang="en-GB" sz="2400" dirty="0" err="1" smtClean="0">
              <a:latin typeface="Cambria" panose="02040503050406030204" pitchFamily="18" charset="0"/>
            </a:rPr>
            <a:t>Tambahan</a:t>
          </a:r>
          <a:r>
            <a:rPr lang="en-GB" sz="2400" dirty="0" smtClean="0">
              <a:latin typeface="Cambria" panose="02040503050406030204" pitchFamily="18" charset="0"/>
            </a:rPr>
            <a:t>, </a:t>
          </a:r>
          <a:r>
            <a:rPr lang="en-GB" sz="2400" dirty="0" err="1" smtClean="0">
              <a:latin typeface="Cambria" panose="02040503050406030204" pitchFamily="18" charset="0"/>
            </a:rPr>
            <a:t>kalau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kena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saman</a:t>
          </a:r>
          <a:r>
            <a:rPr lang="en-GB" sz="2400" dirty="0" smtClean="0">
              <a:latin typeface="Cambria" panose="02040503050406030204" pitchFamily="18" charset="0"/>
            </a:rPr>
            <a:t> speeding/parking </a:t>
          </a:r>
          <a:r>
            <a:rPr lang="en-GB" sz="2400" dirty="0" err="1" smtClean="0">
              <a:latin typeface="Cambria" panose="02040503050406030204" pitchFamily="18" charset="0"/>
            </a:rPr>
            <a:t>dan</a:t>
          </a:r>
          <a:r>
            <a:rPr lang="en-GB" sz="2400" dirty="0" smtClean="0">
              <a:latin typeface="Cambria" panose="02040503050406030204" pitchFamily="18" charset="0"/>
            </a:rPr>
            <a:t>/</a:t>
          </a:r>
          <a:r>
            <a:rPr lang="en-GB" sz="2400" dirty="0" err="1" smtClean="0">
              <a:latin typeface="Cambria" panose="02040503050406030204" pitchFamily="18" charset="0"/>
            </a:rPr>
            <a:t>atau</a:t>
          </a:r>
          <a:r>
            <a:rPr lang="en-GB" sz="2400" dirty="0" smtClean="0">
              <a:latin typeface="Cambria" panose="02040503050406030204" pitchFamily="18" charset="0"/>
            </a:rPr>
            <a:t> lain2, </a:t>
          </a:r>
          <a:r>
            <a:rPr lang="en-GB" sz="2400" dirty="0" err="1" smtClean="0">
              <a:latin typeface="Cambria" panose="02040503050406030204" pitchFamily="18" charset="0"/>
            </a:rPr>
            <a:t>cuba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teka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siapa</a:t>
          </a:r>
          <a:r>
            <a:rPr lang="en-GB" sz="2400" dirty="0" smtClean="0">
              <a:latin typeface="Cambria" panose="02040503050406030204" pitchFamily="18" charset="0"/>
            </a:rPr>
            <a:t> yang </a:t>
          </a:r>
          <a:r>
            <a:rPr lang="en-GB" sz="2400" dirty="0" err="1" smtClean="0">
              <a:latin typeface="Cambria" panose="02040503050406030204" pitchFamily="18" charset="0"/>
            </a:rPr>
            <a:t>kena</a:t>
          </a:r>
          <a:r>
            <a:rPr lang="en-GB" sz="2400" dirty="0" smtClean="0">
              <a:latin typeface="Cambria" panose="02040503050406030204" pitchFamily="18" charset="0"/>
            </a:rPr>
            <a:t>? </a:t>
          </a:r>
          <a:r>
            <a:rPr lang="en-GB" sz="24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Orang lain </a:t>
          </a:r>
          <a:r>
            <a:rPr lang="en-GB" sz="24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sedap</a:t>
          </a:r>
          <a:r>
            <a:rPr lang="en-GB" sz="24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4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bawak</a:t>
          </a:r>
          <a:r>
            <a:rPr lang="en-GB" sz="24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, </a:t>
          </a:r>
          <a:r>
            <a:rPr lang="en-GB" sz="24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anda</a:t>
          </a:r>
          <a:r>
            <a:rPr lang="en-GB" sz="24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4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tetap</a:t>
          </a:r>
          <a:r>
            <a:rPr lang="en-GB" sz="24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yang </a:t>
          </a:r>
          <a:r>
            <a:rPr lang="en-GB" sz="24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kena</a:t>
          </a:r>
          <a:r>
            <a:rPr lang="en-GB" sz="24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!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endParaRPr lang="en-GB" sz="2400" dirty="0">
            <a:latin typeface="Cambria" panose="02040503050406030204" pitchFamily="18" charset="0"/>
          </a:endParaRPr>
        </a:p>
      </dgm:t>
    </dgm:pt>
    <dgm:pt modelId="{B806C601-E88F-402D-AD77-88154ED26E47}" type="parTrans" cxnId="{65AB01D5-24D1-454F-B30B-3162F3209612}">
      <dgm:prSet/>
      <dgm:spPr/>
      <dgm:t>
        <a:bodyPr/>
        <a:lstStyle/>
        <a:p>
          <a:endParaRPr lang="en-GB" sz="1800"/>
        </a:p>
      </dgm:t>
    </dgm:pt>
    <dgm:pt modelId="{462FC1E4-7C7B-4807-9915-6038EC74C54A}" type="sibTrans" cxnId="{65AB01D5-24D1-454F-B30B-3162F3209612}">
      <dgm:prSet/>
      <dgm:spPr/>
      <dgm:t>
        <a:bodyPr/>
        <a:lstStyle/>
        <a:p>
          <a:endParaRPr lang="en-GB" sz="1800"/>
        </a:p>
      </dgm:t>
    </dgm:pt>
    <dgm:pt modelId="{E478A107-BF63-4B6F-ABE7-0273949BE1EC}">
      <dgm:prSet phldrT="[Text]" custT="1"/>
      <dgm:spPr/>
      <dgm:t>
        <a:bodyPr/>
        <a:lstStyle/>
        <a:p>
          <a:pPr algn="just"/>
          <a:endParaRPr lang="en-GB" sz="2400" dirty="0">
            <a:latin typeface="Cambria" panose="02040503050406030204" pitchFamily="18" charset="0"/>
          </a:endParaRPr>
        </a:p>
      </dgm:t>
    </dgm:pt>
    <dgm:pt modelId="{4876FCA4-115F-4BA4-BE0D-E8B3EEED9CF8}" type="parTrans" cxnId="{A5078F90-AC79-4B16-AB02-1226F1BCCFE0}">
      <dgm:prSet/>
      <dgm:spPr/>
      <dgm:t>
        <a:bodyPr/>
        <a:lstStyle/>
        <a:p>
          <a:endParaRPr lang="en-GB" sz="1800"/>
        </a:p>
      </dgm:t>
    </dgm:pt>
    <dgm:pt modelId="{5892503F-4CE4-4E24-BEEC-20E12CF7AFF0}" type="sibTrans" cxnId="{A5078F90-AC79-4B16-AB02-1226F1BCCFE0}">
      <dgm:prSet/>
      <dgm:spPr/>
      <dgm:t>
        <a:bodyPr/>
        <a:lstStyle/>
        <a:p>
          <a:endParaRPr lang="en-GB" sz="1800"/>
        </a:p>
      </dgm:t>
    </dgm:pt>
    <dgm:pt modelId="{E76014B4-3C0D-4ED7-9A75-99F9E9780803}" type="pres">
      <dgm:prSet presAssocID="{6A3D85F4-6B37-43E4-BFA4-202445722B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210026-C639-49B7-AE23-A2BD68E7F03F}" type="pres">
      <dgm:prSet presAssocID="{D8833D90-0EBF-43F2-A94C-84D95F452A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5B5D38-3330-41E4-83F3-A53F0F4E9267}" type="pres">
      <dgm:prSet presAssocID="{D8833D90-0EBF-43F2-A94C-84D95F452A6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5AB01D5-24D1-454F-B30B-3162F3209612}" srcId="{D8833D90-0EBF-43F2-A94C-84D95F452A6E}" destId="{CFAF05D5-BA08-4B35-B2FE-9474DDDAD9B3}" srcOrd="4" destOrd="0" parTransId="{B806C601-E88F-402D-AD77-88154ED26E47}" sibTransId="{462FC1E4-7C7B-4807-9915-6038EC74C54A}"/>
    <dgm:cxn modelId="{281F2BC8-3B6D-4ED4-8CAF-1F2B0ED9E728}" type="presOf" srcId="{CFAF05D5-BA08-4B35-B2FE-9474DDDAD9B3}" destId="{365B5D38-3330-41E4-83F3-A53F0F4E9267}" srcOrd="0" destOrd="4" presId="urn:microsoft.com/office/officeart/2005/8/layout/vList2"/>
    <dgm:cxn modelId="{EF162362-DACB-4B60-8DB9-EFCE2C3C195A}" srcId="{D8833D90-0EBF-43F2-A94C-84D95F452A6E}" destId="{1D6085D5-DCE4-4655-B22E-AE1A323D198E}" srcOrd="1" destOrd="0" parTransId="{38129233-39F9-4446-957D-C039E1E36C16}" sibTransId="{31872359-57AD-4A82-887F-247D5FA2837C}"/>
    <dgm:cxn modelId="{30AD9304-AFA8-42F6-95F6-92C0CBDBD0F5}" type="presOf" srcId="{D8833D90-0EBF-43F2-A94C-84D95F452A6E}" destId="{44210026-C639-49B7-AE23-A2BD68E7F03F}" srcOrd="0" destOrd="0" presId="urn:microsoft.com/office/officeart/2005/8/layout/vList2"/>
    <dgm:cxn modelId="{501CC5D2-1356-4608-9EDB-E111E715F475}" srcId="{D8833D90-0EBF-43F2-A94C-84D95F452A6E}" destId="{C0E54447-AD6E-4D39-BD6E-7842FFF0EACF}" srcOrd="2" destOrd="0" parTransId="{EE70D903-2D47-404C-A68F-E8737E836717}" sibTransId="{F931976C-31C5-4693-A024-603F646BDF87}"/>
    <dgm:cxn modelId="{DF6A107C-FC39-4369-AE7E-2B28890D1A2E}" type="presOf" srcId="{1D6085D5-DCE4-4655-B22E-AE1A323D198E}" destId="{365B5D38-3330-41E4-83F3-A53F0F4E9267}" srcOrd="0" destOrd="1" presId="urn:microsoft.com/office/officeart/2005/8/layout/vList2"/>
    <dgm:cxn modelId="{9BAF4187-72C9-4421-BBD0-A1D9E3C5F758}" type="presOf" srcId="{6A3D85F4-6B37-43E4-BFA4-202445722B08}" destId="{E76014B4-3C0D-4ED7-9A75-99F9E9780803}" srcOrd="0" destOrd="0" presId="urn:microsoft.com/office/officeart/2005/8/layout/vList2"/>
    <dgm:cxn modelId="{A5078F90-AC79-4B16-AB02-1226F1BCCFE0}" srcId="{D8833D90-0EBF-43F2-A94C-84D95F452A6E}" destId="{E478A107-BF63-4B6F-ABE7-0273949BE1EC}" srcOrd="3" destOrd="0" parTransId="{4876FCA4-115F-4BA4-BE0D-E8B3EEED9CF8}" sibTransId="{5892503F-4CE4-4E24-BEEC-20E12CF7AFF0}"/>
    <dgm:cxn modelId="{FCFB5BBF-8BF1-4744-84BD-1ECD116F9058}" type="presOf" srcId="{E478A107-BF63-4B6F-ABE7-0273949BE1EC}" destId="{365B5D38-3330-41E4-83F3-A53F0F4E9267}" srcOrd="0" destOrd="3" presId="urn:microsoft.com/office/officeart/2005/8/layout/vList2"/>
    <dgm:cxn modelId="{FCF12559-66B0-4EE8-B329-AF10098FCB9C}" type="presOf" srcId="{D5C64745-5B11-43F3-B72D-C13F2CF52D5B}" destId="{365B5D38-3330-41E4-83F3-A53F0F4E9267}" srcOrd="0" destOrd="0" presId="urn:microsoft.com/office/officeart/2005/8/layout/vList2"/>
    <dgm:cxn modelId="{CF2B6B10-BE35-41D1-AFC4-1511672BD42A}" srcId="{D8833D90-0EBF-43F2-A94C-84D95F452A6E}" destId="{D5C64745-5B11-43F3-B72D-C13F2CF52D5B}" srcOrd="0" destOrd="0" parTransId="{A7AEA5D1-566E-476B-AA05-BE15735AE877}" sibTransId="{3BCDF365-2845-4919-B188-6386D2B82386}"/>
    <dgm:cxn modelId="{5B92056D-C0DD-4A98-AD43-B5C6D7303DBD}" srcId="{6A3D85F4-6B37-43E4-BFA4-202445722B08}" destId="{D8833D90-0EBF-43F2-A94C-84D95F452A6E}" srcOrd="0" destOrd="0" parTransId="{71B081C6-F2A1-4E9C-BB5F-A9D9AF95E821}" sibTransId="{5E755793-37B1-4CD5-BE11-3828B7211D63}"/>
    <dgm:cxn modelId="{C64ACA0E-DA40-4A54-847B-73DCD5CD84AC}" type="presOf" srcId="{C0E54447-AD6E-4D39-BD6E-7842FFF0EACF}" destId="{365B5D38-3330-41E4-83F3-A53F0F4E9267}" srcOrd="0" destOrd="2" presId="urn:microsoft.com/office/officeart/2005/8/layout/vList2"/>
    <dgm:cxn modelId="{845F6979-6552-44E9-A9A3-EDDEC91B2380}" type="presParOf" srcId="{E76014B4-3C0D-4ED7-9A75-99F9E9780803}" destId="{44210026-C639-49B7-AE23-A2BD68E7F03F}" srcOrd="0" destOrd="0" presId="urn:microsoft.com/office/officeart/2005/8/layout/vList2"/>
    <dgm:cxn modelId="{482BF889-CC13-44E6-800F-A65B612AF4F8}" type="presParOf" srcId="{E76014B4-3C0D-4ED7-9A75-99F9E9780803}" destId="{365B5D38-3330-41E4-83F3-A53F0F4E926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3D85F4-6B37-43E4-BFA4-202445722B0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8833D90-0EBF-43F2-A94C-84D95F452A6E}">
      <dgm:prSet phldrT="[Text]" custT="1"/>
      <dgm:spPr/>
      <dgm:t>
        <a:bodyPr/>
        <a:lstStyle/>
        <a:p>
          <a:r>
            <a:rPr lang="en-GB" sz="2400" b="0" i="0" dirty="0" smtClean="0">
              <a:latin typeface="Cambria" panose="02040503050406030204" pitchFamily="18" charset="0"/>
            </a:rPr>
            <a:t>3. ANDA TIDAK BOLEH MELAPORKAN KENDERAAN ANDA SEBAGAI DICURI</a:t>
          </a:r>
          <a:endParaRPr lang="en-GB" sz="2400" dirty="0">
            <a:latin typeface="Cambria" panose="02040503050406030204" pitchFamily="18" charset="0"/>
          </a:endParaRPr>
        </a:p>
      </dgm:t>
    </dgm:pt>
    <dgm:pt modelId="{71B081C6-F2A1-4E9C-BB5F-A9D9AF95E821}" type="parTrans" cxnId="{5B92056D-C0DD-4A98-AD43-B5C6D7303DBD}">
      <dgm:prSet/>
      <dgm:spPr/>
      <dgm:t>
        <a:bodyPr/>
        <a:lstStyle/>
        <a:p>
          <a:endParaRPr lang="en-GB" sz="1600"/>
        </a:p>
      </dgm:t>
    </dgm:pt>
    <dgm:pt modelId="{5E755793-37B1-4CD5-BE11-3828B7211D63}" type="sibTrans" cxnId="{5B92056D-C0DD-4A98-AD43-B5C6D7303DBD}">
      <dgm:prSet/>
      <dgm:spPr/>
      <dgm:t>
        <a:bodyPr/>
        <a:lstStyle/>
        <a:p>
          <a:endParaRPr lang="en-GB" sz="1600"/>
        </a:p>
      </dgm:t>
    </dgm:pt>
    <dgm:pt modelId="{B64A9B33-AFA8-460B-A311-0DEB35B4CED6}">
      <dgm:prSet phldrT="[Text]" custT="1"/>
      <dgm:spPr/>
      <dgm:t>
        <a:bodyPr/>
        <a:lstStyle/>
        <a:p>
          <a:pPr algn="just"/>
          <a:r>
            <a:rPr lang="ms-MY" sz="2400" dirty="0" smtClean="0">
              <a:latin typeface="Cambria" panose="02040503050406030204" pitchFamily="18" charset="0"/>
            </a:rPr>
            <a:t>Takrif "kecurian" dalam </a:t>
          </a:r>
          <a:r>
            <a:rPr lang="ms-MY" sz="2400" b="1" dirty="0" smtClean="0">
              <a:solidFill>
                <a:srgbClr val="FF0000"/>
              </a:solidFill>
              <a:latin typeface="Cambria" panose="02040503050406030204" pitchFamily="18" charset="0"/>
            </a:rPr>
            <a:t>Seksyen 378</a:t>
          </a:r>
          <a:r>
            <a:rPr lang="ms-MY" sz="2400" dirty="0" smtClean="0">
              <a:solidFill>
                <a:srgbClr val="FF0000"/>
              </a:solidFill>
              <a:latin typeface="Cambria" panose="02040503050406030204" pitchFamily="18" charset="0"/>
            </a:rPr>
            <a:t>, </a:t>
          </a:r>
          <a:r>
            <a:rPr lang="ms-MY" sz="2400" b="1" dirty="0" smtClean="0">
              <a:solidFill>
                <a:srgbClr val="FF0000"/>
              </a:solidFill>
              <a:latin typeface="Cambria" panose="02040503050406030204" pitchFamily="18" charset="0"/>
            </a:rPr>
            <a:t>Kanun Keseksaan </a:t>
          </a:r>
          <a:r>
            <a:rPr lang="ms-MY" sz="2400" dirty="0" smtClean="0">
              <a:latin typeface="Cambria" panose="02040503050406030204" pitchFamily="18" charset="0"/>
            </a:rPr>
            <a:t>menyatakan: </a:t>
          </a:r>
          <a:r>
            <a:rPr lang="ms-MY" sz="2400" b="1" dirty="0" smtClean="0">
              <a:latin typeface="Cambria" panose="02040503050406030204" pitchFamily="18" charset="0"/>
            </a:rPr>
            <a:t>"... berhasrat untuk mengambil apa-apa harta alih tanpa curang daripada pemilikan mana-mana orang </a:t>
          </a:r>
          <a:r>
            <a:rPr lang="ms-MY" sz="24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tanpa persetujuan orang itu</a:t>
          </a:r>
          <a:r>
            <a:rPr lang="ms-MY" sz="2400" b="1" dirty="0" smtClean="0">
              <a:latin typeface="Cambria" panose="02040503050406030204" pitchFamily="18" charset="0"/>
            </a:rPr>
            <a:t>, menggerakkan harta itu ..</a:t>
          </a:r>
          <a:r>
            <a:rPr lang="ms-MY" sz="2400" dirty="0" smtClean="0">
              <a:latin typeface="Cambria" panose="02040503050406030204" pitchFamily="18" charset="0"/>
            </a:rPr>
            <a:t>."</a:t>
          </a:r>
          <a:endParaRPr lang="en-GB" sz="2400" dirty="0">
            <a:latin typeface="Cambria" panose="02040503050406030204" pitchFamily="18" charset="0"/>
          </a:endParaRPr>
        </a:p>
      </dgm:t>
    </dgm:pt>
    <dgm:pt modelId="{C6636C4D-6073-4877-A584-1AC779DD6C68}" type="parTrans" cxnId="{F98E75ED-56A2-4401-9A98-E2944BCD0BA3}">
      <dgm:prSet/>
      <dgm:spPr/>
      <dgm:t>
        <a:bodyPr/>
        <a:lstStyle/>
        <a:p>
          <a:endParaRPr lang="en-GB" sz="1600"/>
        </a:p>
      </dgm:t>
    </dgm:pt>
    <dgm:pt modelId="{721082D9-3801-4A22-AEEC-81B71530FB46}" type="sibTrans" cxnId="{F98E75ED-56A2-4401-9A98-E2944BCD0BA3}">
      <dgm:prSet/>
      <dgm:spPr/>
      <dgm:t>
        <a:bodyPr/>
        <a:lstStyle/>
        <a:p>
          <a:endParaRPr lang="en-GB" sz="1600"/>
        </a:p>
      </dgm:t>
    </dgm:pt>
    <dgm:pt modelId="{B54E6708-3E20-43DD-9E9C-304B5F165409}">
      <dgm:prSet phldrT="[Text]" custT="1"/>
      <dgm:spPr/>
      <dgm:t>
        <a:bodyPr/>
        <a:lstStyle/>
        <a:p>
          <a:pPr algn="just"/>
          <a:r>
            <a:rPr lang="ms-MY" sz="2400" dirty="0" smtClean="0">
              <a:latin typeface="Cambria" panose="02040503050406030204" pitchFamily="18" charset="0"/>
            </a:rPr>
            <a:t>Si PENJUAL secara sukarela telah memberikan KENDERAAN kepada si PEMBELI, jadi anda tidak boleh mendakwa bahawa kereta anda telah "dicuri“.</a:t>
          </a:r>
          <a:endParaRPr lang="en-GB" sz="2400" dirty="0">
            <a:latin typeface="Cambria" panose="02040503050406030204" pitchFamily="18" charset="0"/>
          </a:endParaRPr>
        </a:p>
      </dgm:t>
    </dgm:pt>
    <dgm:pt modelId="{5CC329F9-DC9A-44AC-A6B0-9A0B685C74D8}" type="parTrans" cxnId="{258BAA99-C7EC-45F0-ABE3-5C4845C139E9}">
      <dgm:prSet/>
      <dgm:spPr/>
      <dgm:t>
        <a:bodyPr/>
        <a:lstStyle/>
        <a:p>
          <a:endParaRPr lang="en-GB" sz="1600"/>
        </a:p>
      </dgm:t>
    </dgm:pt>
    <dgm:pt modelId="{B47185C4-8D5B-4F98-9BBD-320A7B33C60D}" type="sibTrans" cxnId="{258BAA99-C7EC-45F0-ABE3-5C4845C139E9}">
      <dgm:prSet/>
      <dgm:spPr/>
      <dgm:t>
        <a:bodyPr/>
        <a:lstStyle/>
        <a:p>
          <a:endParaRPr lang="en-GB" sz="1600"/>
        </a:p>
      </dgm:t>
    </dgm:pt>
    <dgm:pt modelId="{49620EB0-C6E4-4DE3-A58F-9033A3560199}">
      <dgm:prSet phldrT="[Text]" custT="1"/>
      <dgm:spPr/>
      <dgm:t>
        <a:bodyPr/>
        <a:lstStyle/>
        <a:p>
          <a:pPr algn="just"/>
          <a:r>
            <a:rPr lang="en-GB" sz="2400" b="1" dirty="0" smtClean="0">
              <a:latin typeface="Cambria" panose="02040503050406030204" pitchFamily="18" charset="0"/>
            </a:rPr>
            <a:t>MASALAH</a:t>
          </a:r>
          <a:r>
            <a:rPr lang="en-GB" sz="2400" dirty="0" smtClean="0">
              <a:latin typeface="Cambria" panose="02040503050406030204" pitchFamily="18" charset="0"/>
            </a:rPr>
            <a:t>: Si PEMBELI dah la </a:t>
          </a:r>
          <a:r>
            <a:rPr lang="en-GB" sz="2400" dirty="0" err="1" smtClean="0">
              <a:latin typeface="Cambria" panose="02040503050406030204" pitchFamily="18" charset="0"/>
            </a:rPr>
            <a:t>tak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bayar</a:t>
          </a:r>
          <a:r>
            <a:rPr lang="en-GB" sz="2400" dirty="0" smtClean="0">
              <a:latin typeface="Cambria" panose="02040503050406030204" pitchFamily="18" charset="0"/>
            </a:rPr>
            <a:t> loan, </a:t>
          </a:r>
          <a:r>
            <a:rPr lang="en-GB" sz="2400" dirty="0" err="1" smtClean="0">
              <a:latin typeface="Cambria" panose="02040503050406030204" pitchFamily="18" charset="0"/>
            </a:rPr>
            <a:t>kemudian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dia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tak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mahu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pulangkan</a:t>
          </a:r>
          <a:r>
            <a:rPr lang="en-GB" sz="2400" dirty="0" smtClean="0">
              <a:latin typeface="Cambria" panose="02040503050406030204" pitchFamily="18" charset="0"/>
            </a:rPr>
            <a:t> KENDERAAN?</a:t>
          </a:r>
          <a:endParaRPr lang="en-GB" sz="2400" dirty="0">
            <a:latin typeface="Cambria" panose="02040503050406030204" pitchFamily="18" charset="0"/>
          </a:endParaRPr>
        </a:p>
      </dgm:t>
    </dgm:pt>
    <dgm:pt modelId="{71AF55FB-CEE2-4F30-B306-7FFA40E71347}" type="parTrans" cxnId="{F38B579C-560E-454B-B4A2-3B8ED2E02E14}">
      <dgm:prSet/>
      <dgm:spPr/>
      <dgm:t>
        <a:bodyPr/>
        <a:lstStyle/>
        <a:p>
          <a:endParaRPr lang="en-US"/>
        </a:p>
      </dgm:t>
    </dgm:pt>
    <dgm:pt modelId="{BD1619D6-FE01-4585-AB39-ABB647D8BEDB}" type="sibTrans" cxnId="{F38B579C-560E-454B-B4A2-3B8ED2E02E14}">
      <dgm:prSet/>
      <dgm:spPr/>
      <dgm:t>
        <a:bodyPr/>
        <a:lstStyle/>
        <a:p>
          <a:endParaRPr lang="en-US"/>
        </a:p>
      </dgm:t>
    </dgm:pt>
    <dgm:pt modelId="{40A67D05-EAD0-4021-8D9B-480654A36DD9}">
      <dgm:prSet phldrT="[Text]" custT="1"/>
      <dgm:spPr/>
      <dgm:t>
        <a:bodyPr/>
        <a:lstStyle/>
        <a:p>
          <a:pPr algn="just"/>
          <a:r>
            <a:rPr lang="en-GB" sz="2400" dirty="0" err="1" smtClean="0">
              <a:latin typeface="Cambria" panose="02040503050406030204" pitchFamily="18" charset="0"/>
            </a:rPr>
            <a:t>Mungkin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boleh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guna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b="1" u="sng" dirty="0" err="1" smtClean="0">
              <a:latin typeface="Cambria" panose="02040503050406030204" pitchFamily="18" charset="0"/>
            </a:rPr>
            <a:t>Seksyen</a:t>
          </a:r>
          <a:r>
            <a:rPr lang="en-GB" sz="2400" b="1" u="sng" dirty="0" smtClean="0">
              <a:latin typeface="Cambria" panose="02040503050406030204" pitchFamily="18" charset="0"/>
            </a:rPr>
            <a:t> 420 </a:t>
          </a:r>
          <a:r>
            <a:rPr lang="en-GB" sz="2400" b="1" u="sng" dirty="0" err="1" smtClean="0">
              <a:latin typeface="Cambria" panose="02040503050406030204" pitchFamily="18" charset="0"/>
            </a:rPr>
            <a:t>Kanun</a:t>
          </a:r>
          <a:r>
            <a:rPr lang="en-GB" sz="2400" b="1" u="sng" dirty="0" smtClean="0">
              <a:latin typeface="Cambria" panose="02040503050406030204" pitchFamily="18" charset="0"/>
            </a:rPr>
            <a:t> </a:t>
          </a:r>
          <a:r>
            <a:rPr lang="en-GB" sz="2400" b="1" u="sng" dirty="0" err="1" smtClean="0">
              <a:latin typeface="Cambria" panose="02040503050406030204" pitchFamily="18" charset="0"/>
            </a:rPr>
            <a:t>Keseksaan</a:t>
          </a:r>
          <a:r>
            <a:rPr lang="en-GB" sz="2400" dirty="0" smtClean="0">
              <a:latin typeface="Cambria" panose="02040503050406030204" pitchFamily="18" charset="0"/>
            </a:rPr>
            <a:t> – </a:t>
          </a:r>
          <a:r>
            <a:rPr lang="en-GB" sz="2400" b="1" dirty="0" err="1" smtClean="0">
              <a:solidFill>
                <a:srgbClr val="FF0000"/>
              </a:solidFill>
              <a:latin typeface="Cambria" panose="02040503050406030204" pitchFamily="18" charset="0"/>
            </a:rPr>
            <a:t>Menipu</a:t>
          </a:r>
          <a:r>
            <a:rPr lang="en-GB" sz="2400" b="1" dirty="0" smtClean="0">
              <a:solidFill>
                <a:srgbClr val="FF0000"/>
              </a:solidFill>
              <a:latin typeface="Cambria" panose="02040503050406030204" pitchFamily="18" charset="0"/>
            </a:rPr>
            <a:t>/Cheating</a:t>
          </a:r>
          <a:endParaRPr lang="en-GB" sz="2400" b="1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1A3AC445-D1F8-4CEE-934E-12C9C8CB146C}" type="parTrans" cxnId="{690574A9-03A8-4518-9E13-0AA11399140D}">
      <dgm:prSet/>
      <dgm:spPr/>
      <dgm:t>
        <a:bodyPr/>
        <a:lstStyle/>
        <a:p>
          <a:endParaRPr lang="en-GB"/>
        </a:p>
      </dgm:t>
    </dgm:pt>
    <dgm:pt modelId="{CDAC05A8-EB50-4122-9A64-B9E7C01A6688}" type="sibTrans" cxnId="{690574A9-03A8-4518-9E13-0AA11399140D}">
      <dgm:prSet/>
      <dgm:spPr/>
      <dgm:t>
        <a:bodyPr/>
        <a:lstStyle/>
        <a:p>
          <a:endParaRPr lang="en-GB"/>
        </a:p>
      </dgm:t>
    </dgm:pt>
    <dgm:pt modelId="{E76014B4-3C0D-4ED7-9A75-99F9E9780803}" type="pres">
      <dgm:prSet presAssocID="{6A3D85F4-6B37-43E4-BFA4-202445722B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210026-C639-49B7-AE23-A2BD68E7F03F}" type="pres">
      <dgm:prSet presAssocID="{D8833D90-0EBF-43F2-A94C-84D95F452A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5B5D38-3330-41E4-83F3-A53F0F4E9267}" type="pres">
      <dgm:prSet presAssocID="{D8833D90-0EBF-43F2-A94C-84D95F452A6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21AFE6B-CEC8-4B9F-8B80-449411D33CBB}" type="presOf" srcId="{B64A9B33-AFA8-460B-A311-0DEB35B4CED6}" destId="{365B5D38-3330-41E4-83F3-A53F0F4E9267}" srcOrd="0" destOrd="1" presId="urn:microsoft.com/office/officeart/2005/8/layout/vList2"/>
    <dgm:cxn modelId="{F98E75ED-56A2-4401-9A98-E2944BCD0BA3}" srcId="{D8833D90-0EBF-43F2-A94C-84D95F452A6E}" destId="{B64A9B33-AFA8-460B-A311-0DEB35B4CED6}" srcOrd="1" destOrd="0" parTransId="{C6636C4D-6073-4877-A584-1AC779DD6C68}" sibTransId="{721082D9-3801-4A22-AEEC-81B71530FB46}"/>
    <dgm:cxn modelId="{258BAA99-C7EC-45F0-ABE3-5C4845C139E9}" srcId="{D8833D90-0EBF-43F2-A94C-84D95F452A6E}" destId="{B54E6708-3E20-43DD-9E9C-304B5F165409}" srcOrd="2" destOrd="0" parTransId="{5CC329F9-DC9A-44AC-A6B0-9A0B685C74D8}" sibTransId="{B47185C4-8D5B-4F98-9BBD-320A7B33C60D}"/>
    <dgm:cxn modelId="{5B92056D-C0DD-4A98-AD43-B5C6D7303DBD}" srcId="{6A3D85F4-6B37-43E4-BFA4-202445722B08}" destId="{D8833D90-0EBF-43F2-A94C-84D95F452A6E}" srcOrd="0" destOrd="0" parTransId="{71B081C6-F2A1-4E9C-BB5F-A9D9AF95E821}" sibTransId="{5E755793-37B1-4CD5-BE11-3828B7211D63}"/>
    <dgm:cxn modelId="{0CCADE63-A452-4E9E-8E09-89F035D023B4}" type="presOf" srcId="{D8833D90-0EBF-43F2-A94C-84D95F452A6E}" destId="{44210026-C639-49B7-AE23-A2BD68E7F03F}" srcOrd="0" destOrd="0" presId="urn:microsoft.com/office/officeart/2005/8/layout/vList2"/>
    <dgm:cxn modelId="{690574A9-03A8-4518-9E13-0AA11399140D}" srcId="{D8833D90-0EBF-43F2-A94C-84D95F452A6E}" destId="{40A67D05-EAD0-4021-8D9B-480654A36DD9}" srcOrd="3" destOrd="0" parTransId="{1A3AC445-D1F8-4CEE-934E-12C9C8CB146C}" sibTransId="{CDAC05A8-EB50-4122-9A64-B9E7C01A6688}"/>
    <dgm:cxn modelId="{43D26898-7FDF-4C1A-8297-04DF06F27503}" type="presOf" srcId="{49620EB0-C6E4-4DE3-A58F-9033A3560199}" destId="{365B5D38-3330-41E4-83F3-A53F0F4E9267}" srcOrd="0" destOrd="0" presId="urn:microsoft.com/office/officeart/2005/8/layout/vList2"/>
    <dgm:cxn modelId="{D985D5E9-DD93-4800-8188-CEFD17A9618C}" type="presOf" srcId="{6A3D85F4-6B37-43E4-BFA4-202445722B08}" destId="{E76014B4-3C0D-4ED7-9A75-99F9E9780803}" srcOrd="0" destOrd="0" presId="urn:microsoft.com/office/officeart/2005/8/layout/vList2"/>
    <dgm:cxn modelId="{9F785B9C-7D80-4A37-856F-D4CE405636C3}" type="presOf" srcId="{40A67D05-EAD0-4021-8D9B-480654A36DD9}" destId="{365B5D38-3330-41E4-83F3-A53F0F4E9267}" srcOrd="0" destOrd="3" presId="urn:microsoft.com/office/officeart/2005/8/layout/vList2"/>
    <dgm:cxn modelId="{F38B579C-560E-454B-B4A2-3B8ED2E02E14}" srcId="{D8833D90-0EBF-43F2-A94C-84D95F452A6E}" destId="{49620EB0-C6E4-4DE3-A58F-9033A3560199}" srcOrd="0" destOrd="0" parTransId="{71AF55FB-CEE2-4F30-B306-7FFA40E71347}" sibTransId="{BD1619D6-FE01-4585-AB39-ABB647D8BEDB}"/>
    <dgm:cxn modelId="{FDAEC751-9433-4916-A017-21E023281699}" type="presOf" srcId="{B54E6708-3E20-43DD-9E9C-304B5F165409}" destId="{365B5D38-3330-41E4-83F3-A53F0F4E9267}" srcOrd="0" destOrd="2" presId="urn:microsoft.com/office/officeart/2005/8/layout/vList2"/>
    <dgm:cxn modelId="{00C2F9CE-BE19-42E7-95B9-A76196107C64}" type="presParOf" srcId="{E76014B4-3C0D-4ED7-9A75-99F9E9780803}" destId="{44210026-C639-49B7-AE23-A2BD68E7F03F}" srcOrd="0" destOrd="0" presId="urn:microsoft.com/office/officeart/2005/8/layout/vList2"/>
    <dgm:cxn modelId="{CB20E776-288E-4584-A9EC-5FD758702393}" type="presParOf" srcId="{E76014B4-3C0D-4ED7-9A75-99F9E9780803}" destId="{365B5D38-3330-41E4-83F3-A53F0F4E926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3D85F4-6B37-43E4-BFA4-202445722B08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D8833D90-0EBF-43F2-A94C-84D95F452A6E}">
      <dgm:prSet phldrT="[Text]" custT="1"/>
      <dgm:spPr/>
      <dgm:t>
        <a:bodyPr/>
        <a:lstStyle/>
        <a:p>
          <a:r>
            <a:rPr lang="ms-MY" sz="2400" dirty="0" smtClean="0">
              <a:latin typeface="Cambria" panose="02040503050406030204" pitchFamily="18" charset="0"/>
            </a:rPr>
            <a:t>4. PEMBELI TIDAK AKAN MENDAPATKAN KENDERAAN YANG DIPINDAHKAN SECARA SAH KEPADA MEREKA</a:t>
          </a:r>
          <a:endParaRPr lang="en-GB" sz="2400" dirty="0">
            <a:latin typeface="Cambria" panose="02040503050406030204" pitchFamily="18" charset="0"/>
          </a:endParaRPr>
        </a:p>
      </dgm:t>
    </dgm:pt>
    <dgm:pt modelId="{71B081C6-F2A1-4E9C-BB5F-A9D9AF95E821}" type="parTrans" cxnId="{5B92056D-C0DD-4A98-AD43-B5C6D7303DBD}">
      <dgm:prSet/>
      <dgm:spPr/>
      <dgm:t>
        <a:bodyPr/>
        <a:lstStyle/>
        <a:p>
          <a:endParaRPr lang="en-GB"/>
        </a:p>
      </dgm:t>
    </dgm:pt>
    <dgm:pt modelId="{5E755793-37B1-4CD5-BE11-3828B7211D63}" type="sibTrans" cxnId="{5B92056D-C0DD-4A98-AD43-B5C6D7303DBD}">
      <dgm:prSet/>
      <dgm:spPr/>
      <dgm:t>
        <a:bodyPr/>
        <a:lstStyle/>
        <a:p>
          <a:endParaRPr lang="en-GB"/>
        </a:p>
      </dgm:t>
    </dgm:pt>
    <dgm:pt modelId="{B64A9B33-AFA8-460B-A311-0DEB35B4CED6}">
      <dgm:prSet phldrT="[Text]" custT="1"/>
      <dgm:spPr/>
      <dgm:t>
        <a:bodyPr/>
        <a:lstStyle/>
        <a:p>
          <a:pPr algn="just"/>
          <a:r>
            <a:rPr lang="ms-MY" sz="2000" dirty="0" smtClean="0">
              <a:latin typeface="Cambria" panose="02040503050406030204" pitchFamily="18" charset="0"/>
            </a:rPr>
            <a:t>PEMBELI </a:t>
          </a:r>
          <a:r>
            <a:rPr lang="ms-MY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tidak dilindungi polisi insurans kenderaan</a:t>
          </a:r>
          <a:r>
            <a:rPr lang="ms-MY" sz="2000" dirty="0" smtClean="0">
              <a:latin typeface="Cambria" panose="02040503050406030204" pitchFamily="18" charset="0"/>
            </a:rPr>
            <a:t> yang bukan bawah nama si PEMBELI (namun boleh letak sebagai 2nd Driver)</a:t>
          </a:r>
          <a:endParaRPr lang="en-GB" sz="2000" dirty="0">
            <a:latin typeface="Cambria" panose="02040503050406030204" pitchFamily="18" charset="0"/>
          </a:endParaRPr>
        </a:p>
      </dgm:t>
    </dgm:pt>
    <dgm:pt modelId="{C6636C4D-6073-4877-A584-1AC779DD6C68}" type="parTrans" cxnId="{F98E75ED-56A2-4401-9A98-E2944BCD0BA3}">
      <dgm:prSet/>
      <dgm:spPr/>
      <dgm:t>
        <a:bodyPr/>
        <a:lstStyle/>
        <a:p>
          <a:endParaRPr lang="en-GB"/>
        </a:p>
      </dgm:t>
    </dgm:pt>
    <dgm:pt modelId="{721082D9-3801-4A22-AEEC-81B71530FB46}" type="sibTrans" cxnId="{F98E75ED-56A2-4401-9A98-E2944BCD0BA3}">
      <dgm:prSet/>
      <dgm:spPr/>
      <dgm:t>
        <a:bodyPr/>
        <a:lstStyle/>
        <a:p>
          <a:endParaRPr lang="en-GB"/>
        </a:p>
      </dgm:t>
    </dgm:pt>
    <dgm:pt modelId="{976ACB5A-DDA1-4A88-BBB7-F144EC5DA388}">
      <dgm:prSet phldrT="[Text]" custT="1"/>
      <dgm:spPr/>
      <dgm:t>
        <a:bodyPr/>
        <a:lstStyle/>
        <a:p>
          <a:pPr algn="just"/>
          <a:r>
            <a:rPr lang="ms-MY" sz="2000" b="1" dirty="0" smtClean="0">
              <a:latin typeface="Cambria" panose="02040503050406030204" pitchFamily="18" charset="0"/>
            </a:rPr>
            <a:t>MASALAH</a:t>
          </a:r>
          <a:r>
            <a:rPr lang="ms-MY" sz="2000" dirty="0" smtClean="0">
              <a:latin typeface="Cambria" panose="02040503050406030204" pitchFamily="18" charset="0"/>
            </a:rPr>
            <a:t>: Kalau si </a:t>
          </a:r>
          <a:r>
            <a:rPr lang="ms-MY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PENJUAL meninggal</a:t>
          </a:r>
          <a:r>
            <a:rPr lang="ms-MY" sz="2000" dirty="0" smtClean="0">
              <a:latin typeface="Cambria" panose="02040503050406030204" pitchFamily="18" charset="0"/>
            </a:rPr>
            <a:t>? </a:t>
          </a:r>
          <a:r>
            <a:rPr lang="ms-MY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Kereta akan diwarisi oleh keluarga </a:t>
          </a:r>
          <a:r>
            <a:rPr lang="ms-MY" sz="2000" dirty="0" smtClean="0">
              <a:latin typeface="Cambria" panose="02040503050406030204" pitchFamily="18" charset="0"/>
            </a:rPr>
            <a:t>si PENJUAL!!!</a:t>
          </a:r>
          <a:endParaRPr lang="en-GB" sz="2000" dirty="0">
            <a:latin typeface="Cambria" panose="02040503050406030204" pitchFamily="18" charset="0"/>
          </a:endParaRPr>
        </a:p>
      </dgm:t>
    </dgm:pt>
    <dgm:pt modelId="{1B82CBE7-4E85-44DA-A027-9618218B63F0}" type="parTrans" cxnId="{C13115D7-FDD4-4E9B-A0DC-49C3D8B92B2A}">
      <dgm:prSet/>
      <dgm:spPr/>
      <dgm:t>
        <a:bodyPr/>
        <a:lstStyle/>
        <a:p>
          <a:endParaRPr lang="en-GB"/>
        </a:p>
      </dgm:t>
    </dgm:pt>
    <dgm:pt modelId="{66434D6E-B702-410C-A184-7A93320A662B}" type="sibTrans" cxnId="{C13115D7-FDD4-4E9B-A0DC-49C3D8B92B2A}">
      <dgm:prSet/>
      <dgm:spPr/>
      <dgm:t>
        <a:bodyPr/>
        <a:lstStyle/>
        <a:p>
          <a:endParaRPr lang="en-GB"/>
        </a:p>
      </dgm:t>
    </dgm:pt>
    <dgm:pt modelId="{859FDF10-17A9-402F-A4C2-457493E46E2B}">
      <dgm:prSet phldrT="[Text]" custT="1"/>
      <dgm:spPr/>
      <dgm:t>
        <a:bodyPr/>
        <a:lstStyle/>
        <a:p>
          <a:pPr algn="just"/>
          <a:r>
            <a:rPr lang="ms-MY" sz="2000" dirty="0" smtClean="0">
              <a:latin typeface="Cambria" panose="02040503050406030204" pitchFamily="18" charset="0"/>
            </a:rPr>
            <a:t>Sekiranya si PENJUAL sudah meniggal, </a:t>
          </a:r>
          <a:r>
            <a:rPr lang="ms-MY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tiada </a:t>
          </a:r>
          <a:r>
            <a:rPr lang="ms-MY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siapa yang akan memindahkan milik kereta kepada anda</a:t>
          </a:r>
          <a:r>
            <a:rPr lang="ms-MY" sz="2000" dirty="0" smtClean="0">
              <a:latin typeface="Cambria" panose="02040503050406030204" pitchFamily="18" charset="0"/>
            </a:rPr>
            <a:t>.. keluarga si PENJUAL secara automatik akan mendapat pemilikan kereta... Bila mereka tuntut, anda perlu lepaskan kepada mereka....  Itu pun kalau tiada masalah </a:t>
          </a:r>
          <a:r>
            <a:rPr lang="ms-MY" sz="2000" dirty="0" smtClean="0">
              <a:latin typeface="Cambria" panose="02040503050406030204" pitchFamily="18" charset="0"/>
            </a:rPr>
            <a:t>lain.</a:t>
          </a:r>
          <a:endParaRPr lang="en-GB" sz="2000" dirty="0">
            <a:latin typeface="Cambria" panose="02040503050406030204" pitchFamily="18" charset="0"/>
          </a:endParaRPr>
        </a:p>
      </dgm:t>
    </dgm:pt>
    <dgm:pt modelId="{81C654E3-7954-4CE7-9EFF-9FACBAC10777}" type="parTrans" cxnId="{39698091-060E-4B97-AD58-CC98BFD14347}">
      <dgm:prSet/>
      <dgm:spPr/>
      <dgm:t>
        <a:bodyPr/>
        <a:lstStyle/>
        <a:p>
          <a:endParaRPr lang="en-GB"/>
        </a:p>
      </dgm:t>
    </dgm:pt>
    <dgm:pt modelId="{D6504972-7524-4C2C-97DB-44E9ABD6BBE8}" type="sibTrans" cxnId="{39698091-060E-4B97-AD58-CC98BFD14347}">
      <dgm:prSet/>
      <dgm:spPr/>
      <dgm:t>
        <a:bodyPr/>
        <a:lstStyle/>
        <a:p>
          <a:endParaRPr lang="en-GB"/>
        </a:p>
      </dgm:t>
    </dgm:pt>
    <dgm:pt modelId="{0A3D910C-D649-42C9-97FC-EE5BB14C49F0}">
      <dgm:prSet phldrT="[Text]" custT="1"/>
      <dgm:spPr/>
      <dgm:t>
        <a:bodyPr/>
        <a:lstStyle/>
        <a:p>
          <a:pPr algn="just"/>
          <a:r>
            <a:rPr lang="ms-MY" sz="2000" dirty="0" smtClean="0">
              <a:latin typeface="Cambria" panose="02040503050406030204" pitchFamily="18" charset="0"/>
            </a:rPr>
            <a:t>BANK masih memiliki kenderaan sehinggalah pinjaman dibayarkan. Sebaik sahaja pinjaman itu langsai dibayar, </a:t>
          </a:r>
          <a:r>
            <a:rPr lang="ms-MY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pemilikan kereta akan  </a:t>
          </a:r>
          <a:r>
            <a:rPr lang="ms-MY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secara </a:t>
          </a:r>
          <a:r>
            <a:rPr lang="ms-MY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otomatik </a:t>
          </a:r>
          <a:r>
            <a:rPr lang="ms-MY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pergi </a:t>
          </a:r>
          <a:r>
            <a:rPr lang="ms-MY" sz="2000" b="1" dirty="0" smtClean="0">
              <a:solidFill>
                <a:srgbClr val="FF0000"/>
              </a:solidFill>
              <a:latin typeface="Cambria" panose="02040503050406030204" pitchFamily="18" charset="0"/>
            </a:rPr>
            <a:t>kepada si PENJUAL</a:t>
          </a:r>
          <a:r>
            <a:rPr lang="ms-MY" sz="2000" dirty="0" smtClean="0">
              <a:latin typeface="Cambria" panose="02040503050406030204" pitchFamily="18" charset="0"/>
            </a:rPr>
            <a:t> (kereta didaftarkan bawah nama si PENJUAL).</a:t>
          </a:r>
          <a:endParaRPr lang="en-GB" sz="2000" dirty="0">
            <a:latin typeface="Cambria" panose="02040503050406030204" pitchFamily="18" charset="0"/>
          </a:endParaRPr>
        </a:p>
      </dgm:t>
    </dgm:pt>
    <dgm:pt modelId="{06182EA2-470E-49BE-96B1-1D9B086CB612}" type="parTrans" cxnId="{FB81F906-6B90-44DD-BA86-E00E8CAA9461}">
      <dgm:prSet/>
      <dgm:spPr/>
      <dgm:t>
        <a:bodyPr/>
        <a:lstStyle/>
        <a:p>
          <a:endParaRPr lang="en-GB"/>
        </a:p>
      </dgm:t>
    </dgm:pt>
    <dgm:pt modelId="{4672F26F-A79B-421E-9460-B412CD5E04DB}" type="sibTrans" cxnId="{FB81F906-6B90-44DD-BA86-E00E8CAA9461}">
      <dgm:prSet/>
      <dgm:spPr/>
      <dgm:t>
        <a:bodyPr/>
        <a:lstStyle/>
        <a:p>
          <a:endParaRPr lang="en-GB"/>
        </a:p>
      </dgm:t>
    </dgm:pt>
    <dgm:pt modelId="{E76014B4-3C0D-4ED7-9A75-99F9E9780803}" type="pres">
      <dgm:prSet presAssocID="{6A3D85F4-6B37-43E4-BFA4-202445722B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210026-C639-49B7-AE23-A2BD68E7F03F}" type="pres">
      <dgm:prSet presAssocID="{D8833D90-0EBF-43F2-A94C-84D95F452A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5B5D38-3330-41E4-83F3-A53F0F4E9267}" type="pres">
      <dgm:prSet presAssocID="{D8833D90-0EBF-43F2-A94C-84D95F452A6E}" presName="childText" presStyleLbl="revTx" presStyleIdx="0" presStyleCnt="1" custScaleY="1248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13115D7-FDD4-4E9B-A0DC-49C3D8B92B2A}" srcId="{D8833D90-0EBF-43F2-A94C-84D95F452A6E}" destId="{976ACB5A-DDA1-4A88-BBB7-F144EC5DA388}" srcOrd="1" destOrd="0" parTransId="{1B82CBE7-4E85-44DA-A027-9618218B63F0}" sibTransId="{66434D6E-B702-410C-A184-7A93320A662B}"/>
    <dgm:cxn modelId="{F98E75ED-56A2-4401-9A98-E2944BCD0BA3}" srcId="{D8833D90-0EBF-43F2-A94C-84D95F452A6E}" destId="{B64A9B33-AFA8-460B-A311-0DEB35B4CED6}" srcOrd="0" destOrd="0" parTransId="{C6636C4D-6073-4877-A584-1AC779DD6C68}" sibTransId="{721082D9-3801-4A22-AEEC-81B71530FB46}"/>
    <dgm:cxn modelId="{7BFDD386-34DC-4579-865C-804414FD23C4}" type="presOf" srcId="{976ACB5A-DDA1-4A88-BBB7-F144EC5DA388}" destId="{365B5D38-3330-41E4-83F3-A53F0F4E9267}" srcOrd="0" destOrd="1" presId="urn:microsoft.com/office/officeart/2005/8/layout/vList2"/>
    <dgm:cxn modelId="{942C5BAD-BDED-446A-BEDE-EBB026FE2755}" type="presOf" srcId="{6A3D85F4-6B37-43E4-BFA4-202445722B08}" destId="{E76014B4-3C0D-4ED7-9A75-99F9E9780803}" srcOrd="0" destOrd="0" presId="urn:microsoft.com/office/officeart/2005/8/layout/vList2"/>
    <dgm:cxn modelId="{B7F3F15C-A223-409B-AAFE-3E5995039427}" type="presOf" srcId="{859FDF10-17A9-402F-A4C2-457493E46E2B}" destId="{365B5D38-3330-41E4-83F3-A53F0F4E9267}" srcOrd="0" destOrd="3" presId="urn:microsoft.com/office/officeart/2005/8/layout/vList2"/>
    <dgm:cxn modelId="{5323C80E-6A9C-4E51-8249-24584AA7CBD9}" type="presOf" srcId="{B64A9B33-AFA8-460B-A311-0DEB35B4CED6}" destId="{365B5D38-3330-41E4-83F3-A53F0F4E9267}" srcOrd="0" destOrd="0" presId="urn:microsoft.com/office/officeart/2005/8/layout/vList2"/>
    <dgm:cxn modelId="{5B92056D-C0DD-4A98-AD43-B5C6D7303DBD}" srcId="{6A3D85F4-6B37-43E4-BFA4-202445722B08}" destId="{D8833D90-0EBF-43F2-A94C-84D95F452A6E}" srcOrd="0" destOrd="0" parTransId="{71B081C6-F2A1-4E9C-BB5F-A9D9AF95E821}" sibTransId="{5E755793-37B1-4CD5-BE11-3828B7211D63}"/>
    <dgm:cxn modelId="{FB81F906-6B90-44DD-BA86-E00E8CAA9461}" srcId="{D8833D90-0EBF-43F2-A94C-84D95F452A6E}" destId="{0A3D910C-D649-42C9-97FC-EE5BB14C49F0}" srcOrd="2" destOrd="0" parTransId="{06182EA2-470E-49BE-96B1-1D9B086CB612}" sibTransId="{4672F26F-A79B-421E-9460-B412CD5E04DB}"/>
    <dgm:cxn modelId="{7E9C1CEA-38C5-46E7-9B3E-46D0D3E3C751}" type="presOf" srcId="{D8833D90-0EBF-43F2-A94C-84D95F452A6E}" destId="{44210026-C639-49B7-AE23-A2BD68E7F03F}" srcOrd="0" destOrd="0" presId="urn:microsoft.com/office/officeart/2005/8/layout/vList2"/>
    <dgm:cxn modelId="{39698091-060E-4B97-AD58-CC98BFD14347}" srcId="{D8833D90-0EBF-43F2-A94C-84D95F452A6E}" destId="{859FDF10-17A9-402F-A4C2-457493E46E2B}" srcOrd="3" destOrd="0" parTransId="{81C654E3-7954-4CE7-9EFF-9FACBAC10777}" sibTransId="{D6504972-7524-4C2C-97DB-44E9ABD6BBE8}"/>
    <dgm:cxn modelId="{6016AD69-E105-46E2-89C2-ED7567861E32}" type="presOf" srcId="{0A3D910C-D649-42C9-97FC-EE5BB14C49F0}" destId="{365B5D38-3330-41E4-83F3-A53F0F4E9267}" srcOrd="0" destOrd="2" presId="urn:microsoft.com/office/officeart/2005/8/layout/vList2"/>
    <dgm:cxn modelId="{C47CE66C-9A63-4B0B-ABDD-AE6DD6947943}" type="presParOf" srcId="{E76014B4-3C0D-4ED7-9A75-99F9E9780803}" destId="{44210026-C639-49B7-AE23-A2BD68E7F03F}" srcOrd="0" destOrd="0" presId="urn:microsoft.com/office/officeart/2005/8/layout/vList2"/>
    <dgm:cxn modelId="{FC03E698-3D29-4661-8745-2C09D82C5513}" type="presParOf" srcId="{E76014B4-3C0D-4ED7-9A75-99F9E9780803}" destId="{365B5D38-3330-41E4-83F3-A53F0F4E926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3D85F4-6B37-43E4-BFA4-202445722B0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8833D90-0EBF-43F2-A94C-84D95F452A6E}">
      <dgm:prSet phldrT="[Text]" custT="1"/>
      <dgm:spPr/>
      <dgm:t>
        <a:bodyPr/>
        <a:lstStyle/>
        <a:p>
          <a:r>
            <a:rPr lang="ms-MY" sz="2800" dirty="0" smtClean="0">
              <a:latin typeface="Cambria" panose="02040503050406030204" pitchFamily="18" charset="0"/>
            </a:rPr>
            <a:t>5. ADA TIDAK TAHU MENAHU BAHAWA ANDA DIJUAL KERETA KLON</a:t>
          </a:r>
          <a:endParaRPr lang="en-GB" sz="2800" dirty="0">
            <a:latin typeface="Cambria" panose="02040503050406030204" pitchFamily="18" charset="0"/>
          </a:endParaRPr>
        </a:p>
      </dgm:t>
    </dgm:pt>
    <dgm:pt modelId="{71B081C6-F2A1-4E9C-BB5F-A9D9AF95E821}" type="parTrans" cxnId="{5B92056D-C0DD-4A98-AD43-B5C6D7303DBD}">
      <dgm:prSet/>
      <dgm:spPr/>
      <dgm:t>
        <a:bodyPr/>
        <a:lstStyle/>
        <a:p>
          <a:endParaRPr lang="en-GB"/>
        </a:p>
      </dgm:t>
    </dgm:pt>
    <dgm:pt modelId="{5E755793-37B1-4CD5-BE11-3828B7211D63}" type="sibTrans" cxnId="{5B92056D-C0DD-4A98-AD43-B5C6D7303DBD}">
      <dgm:prSet/>
      <dgm:spPr/>
      <dgm:t>
        <a:bodyPr/>
        <a:lstStyle/>
        <a:p>
          <a:endParaRPr lang="en-GB"/>
        </a:p>
      </dgm:t>
    </dgm:pt>
    <dgm:pt modelId="{B64A9B33-AFA8-460B-A311-0DEB35B4CED6}">
      <dgm:prSet phldrT="[Text]" custT="1"/>
      <dgm:spPr/>
      <dgm:t>
        <a:bodyPr anchor="ctr"/>
        <a:lstStyle/>
        <a:p>
          <a:pPr algn="just"/>
          <a:r>
            <a:rPr lang="ms-MY" sz="2000" dirty="0" smtClean="0">
              <a:latin typeface="Cambria" panose="02040503050406030204" pitchFamily="18" charset="0"/>
            </a:rPr>
            <a:t>Ramai pembeli yang menggunakan skim sambung bayar telah mendapati diri mereka mengalami kesukaran selepas mengetahui bahawa mereka dijual kereta klon.</a:t>
          </a:r>
          <a:endParaRPr lang="en-GB" sz="2000" dirty="0">
            <a:latin typeface="Cambria" panose="02040503050406030204" pitchFamily="18" charset="0"/>
          </a:endParaRPr>
        </a:p>
      </dgm:t>
    </dgm:pt>
    <dgm:pt modelId="{C6636C4D-6073-4877-A584-1AC779DD6C68}" type="parTrans" cxnId="{F98E75ED-56A2-4401-9A98-E2944BCD0BA3}">
      <dgm:prSet/>
      <dgm:spPr/>
      <dgm:t>
        <a:bodyPr/>
        <a:lstStyle/>
        <a:p>
          <a:endParaRPr lang="en-GB"/>
        </a:p>
      </dgm:t>
    </dgm:pt>
    <dgm:pt modelId="{721082D9-3801-4A22-AEEC-81B71530FB46}" type="sibTrans" cxnId="{F98E75ED-56A2-4401-9A98-E2944BCD0BA3}">
      <dgm:prSet/>
      <dgm:spPr/>
      <dgm:t>
        <a:bodyPr/>
        <a:lstStyle/>
        <a:p>
          <a:endParaRPr lang="en-GB"/>
        </a:p>
      </dgm:t>
    </dgm:pt>
    <dgm:pt modelId="{5C1143C0-3250-48EB-9BD1-BAE05F796C9D}">
      <dgm:prSet phldrT="[Text]" custT="1"/>
      <dgm:spPr/>
      <dgm:t>
        <a:bodyPr anchor="ctr"/>
        <a:lstStyle/>
        <a:p>
          <a:pPr algn="just"/>
          <a:endParaRPr lang="en-GB" sz="2000" dirty="0">
            <a:latin typeface="Cambria" panose="02040503050406030204" pitchFamily="18" charset="0"/>
          </a:endParaRPr>
        </a:p>
      </dgm:t>
    </dgm:pt>
    <dgm:pt modelId="{4B08FB88-10A4-4BFF-88A8-E509C0F0E4B9}" type="parTrans" cxnId="{25B670B4-1343-40D5-B824-4DB48AE211D4}">
      <dgm:prSet/>
      <dgm:spPr/>
      <dgm:t>
        <a:bodyPr/>
        <a:lstStyle/>
        <a:p>
          <a:endParaRPr lang="en-GB"/>
        </a:p>
      </dgm:t>
    </dgm:pt>
    <dgm:pt modelId="{1CF6585E-ABB7-4515-B011-5B0F0995E81B}" type="sibTrans" cxnId="{25B670B4-1343-40D5-B824-4DB48AE211D4}">
      <dgm:prSet/>
      <dgm:spPr/>
      <dgm:t>
        <a:bodyPr/>
        <a:lstStyle/>
        <a:p>
          <a:endParaRPr lang="en-GB"/>
        </a:p>
      </dgm:t>
    </dgm:pt>
    <dgm:pt modelId="{16989449-BF16-4E18-9430-50A8ABB24D6B}">
      <dgm:prSet custT="1"/>
      <dgm:spPr/>
      <dgm:t>
        <a:bodyPr anchor="ctr"/>
        <a:lstStyle/>
        <a:p>
          <a:pPr algn="just"/>
          <a:r>
            <a:rPr lang="en-GB" sz="2000" dirty="0" err="1" smtClean="0">
              <a:latin typeface="Cambria" panose="02040503050406030204" pitchFamily="18" charset="0"/>
            </a:rPr>
            <a:t>Mangsa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biasanya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hanya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dapat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tahu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lepas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kena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road block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dengan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Jabatan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Pengangkutan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Jalan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(JPJ)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atau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apabila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mereka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cuba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membaharui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road tax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mereka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sendiri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bukan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melalui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agen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mereka</a:t>
          </a:r>
          <a:r>
            <a:rPr lang="en-GB" sz="2000" dirty="0" smtClean="0">
              <a:latin typeface="Cambria" panose="02040503050406030204" pitchFamily="18" charset="0"/>
            </a:rPr>
            <a:t>.</a:t>
          </a:r>
        </a:p>
      </dgm:t>
    </dgm:pt>
    <dgm:pt modelId="{D746FD29-129D-49A2-94FC-4F4E8DD66389}" type="parTrans" cxnId="{8EE7CB2B-D367-4400-9C9D-BAEAC0019B8B}">
      <dgm:prSet/>
      <dgm:spPr/>
      <dgm:t>
        <a:bodyPr/>
        <a:lstStyle/>
        <a:p>
          <a:endParaRPr lang="en-GB"/>
        </a:p>
      </dgm:t>
    </dgm:pt>
    <dgm:pt modelId="{5CA29396-1C25-4D6E-BAF3-164018CE2F58}" type="sibTrans" cxnId="{8EE7CB2B-D367-4400-9C9D-BAEAC0019B8B}">
      <dgm:prSet/>
      <dgm:spPr/>
      <dgm:t>
        <a:bodyPr/>
        <a:lstStyle/>
        <a:p>
          <a:endParaRPr lang="en-GB"/>
        </a:p>
      </dgm:t>
    </dgm:pt>
    <dgm:pt modelId="{B108935B-2129-405F-8C42-36CCE4C09774}">
      <dgm:prSet custT="1"/>
      <dgm:spPr/>
      <dgm:t>
        <a:bodyPr anchor="ctr"/>
        <a:lstStyle/>
        <a:p>
          <a:pPr algn="just"/>
          <a:r>
            <a:rPr lang="en-GB" sz="2000" dirty="0" err="1" smtClean="0">
              <a:latin typeface="Cambria" panose="02040503050406030204" pitchFamily="18" charset="0"/>
            </a:rPr>
            <a:t>Kenderaan</a:t>
          </a:r>
          <a:r>
            <a:rPr lang="en-GB" sz="2000" dirty="0" smtClean="0">
              <a:latin typeface="Cambria" panose="02040503050406030204" pitchFamily="18" charset="0"/>
            </a:rPr>
            <a:t> yang </a:t>
          </a:r>
          <a:r>
            <a:rPr lang="en-GB" sz="2000" dirty="0" err="1" smtClean="0">
              <a:latin typeface="Cambria" panose="02040503050406030204" pitchFamily="18" charset="0"/>
            </a:rPr>
            <a:t>tidak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didaftarkan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dengan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betul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boleh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disita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oleh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JPJ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sebelum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dilelong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oleh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Mahkamah</a:t>
          </a:r>
          <a:r>
            <a:rPr lang="en-GB" sz="2000" dirty="0" smtClean="0">
              <a:latin typeface="Cambria" panose="02040503050406030204" pitchFamily="18" charset="0"/>
            </a:rPr>
            <a:t>. </a:t>
          </a:r>
        </a:p>
      </dgm:t>
    </dgm:pt>
    <dgm:pt modelId="{28C8A6F6-2EF4-4CDF-9BD9-CECF7FE7132E}" type="parTrans" cxnId="{1A8EFE73-2E72-4A02-8C88-EB0285DDEFD5}">
      <dgm:prSet/>
      <dgm:spPr/>
      <dgm:t>
        <a:bodyPr/>
        <a:lstStyle/>
        <a:p>
          <a:endParaRPr lang="en-GB"/>
        </a:p>
      </dgm:t>
    </dgm:pt>
    <dgm:pt modelId="{4510A173-6106-4383-9A49-127ED3405F19}" type="sibTrans" cxnId="{1A8EFE73-2E72-4A02-8C88-EB0285DDEFD5}">
      <dgm:prSet/>
      <dgm:spPr/>
      <dgm:t>
        <a:bodyPr/>
        <a:lstStyle/>
        <a:p>
          <a:endParaRPr lang="en-GB"/>
        </a:p>
      </dgm:t>
    </dgm:pt>
    <dgm:pt modelId="{425511EF-E12E-4B52-9762-E6EBA4E2D816}">
      <dgm:prSet custT="1"/>
      <dgm:spPr/>
      <dgm:t>
        <a:bodyPr anchor="ctr"/>
        <a:lstStyle/>
        <a:p>
          <a:pPr algn="just"/>
          <a:r>
            <a:rPr lang="en-GB" sz="2000" dirty="0" err="1" smtClean="0">
              <a:latin typeface="Cambria" panose="02040503050406030204" pitchFamily="18" charset="0"/>
            </a:rPr>
            <a:t>Sebagai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pemilik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kenderaan</a:t>
          </a:r>
          <a:r>
            <a:rPr lang="en-GB" sz="2000" dirty="0" smtClean="0">
              <a:latin typeface="Cambria" panose="02040503050406030204" pitchFamily="18" charset="0"/>
            </a:rPr>
            <a:t>, </a:t>
          </a:r>
          <a:r>
            <a:rPr lang="en-GB" sz="2000" dirty="0" err="1" smtClean="0">
              <a:latin typeface="Cambria" panose="02040503050406030204" pitchFamily="18" charset="0"/>
            </a:rPr>
            <a:t>anda</a:t>
          </a:r>
          <a:r>
            <a:rPr lang="en-GB" sz="2000" dirty="0" smtClean="0">
              <a:latin typeface="Cambria" panose="02040503050406030204" pitchFamily="18" charset="0"/>
            </a:rPr>
            <a:t> juga </a:t>
          </a:r>
          <a:r>
            <a:rPr lang="en-GB" sz="2000" dirty="0" err="1" smtClean="0">
              <a:latin typeface="Cambria" panose="02040503050406030204" pitchFamily="18" charset="0"/>
            </a:rPr>
            <a:t>boleh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disabitkan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dengan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kesalahan</a:t>
          </a:r>
          <a:r>
            <a:rPr lang="en-GB" sz="2000" dirty="0" smtClean="0">
              <a:latin typeface="Cambria" panose="02040503050406030204" pitchFamily="18" charset="0"/>
            </a:rPr>
            <a:t> di </a:t>
          </a:r>
          <a:r>
            <a:rPr lang="en-GB" sz="2000" dirty="0" err="1" smtClean="0">
              <a:latin typeface="Cambria" panose="02040503050406030204" pitchFamily="18" charset="0"/>
            </a:rPr>
            <a:t>bawah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Seksyen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7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Akta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Pengangkutan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Jalan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1987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kerana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memiliki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kenderaan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tidak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berdaftar</a:t>
          </a:r>
          <a:r>
            <a:rPr lang="en-GB" sz="2000" dirty="0" smtClean="0">
              <a:latin typeface="Cambria" panose="02040503050406030204" pitchFamily="18" charset="0"/>
            </a:rPr>
            <a:t>, </a:t>
          </a:r>
          <a:r>
            <a:rPr lang="en-GB" sz="2000" dirty="0" err="1" smtClean="0">
              <a:latin typeface="Cambria" panose="02040503050406030204" pitchFamily="18" charset="0"/>
            </a:rPr>
            <a:t>dan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anda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boleh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dikenakan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denda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antara</a:t>
          </a:r>
          <a:r>
            <a:rPr lang="en-GB" sz="2000" dirty="0" smtClean="0">
              <a:latin typeface="Cambria" panose="02040503050406030204" pitchFamily="18" charset="0"/>
            </a:rPr>
            <a:t> RM2,000 </a:t>
          </a:r>
          <a:r>
            <a:rPr lang="en-GB" sz="2000" dirty="0" err="1" smtClean="0">
              <a:latin typeface="Cambria" panose="02040503050406030204" pitchFamily="18" charset="0"/>
            </a:rPr>
            <a:t>dan</a:t>
          </a:r>
          <a:r>
            <a:rPr lang="en-GB" sz="2000" dirty="0" smtClean="0">
              <a:latin typeface="Cambria" panose="02040503050406030204" pitchFamily="18" charset="0"/>
            </a:rPr>
            <a:t> RM10,000.</a:t>
          </a:r>
        </a:p>
      </dgm:t>
    </dgm:pt>
    <dgm:pt modelId="{CE85959F-7331-4A63-A199-26AC2E803E49}" type="parTrans" cxnId="{3945D192-38F1-4299-B91E-5CA75FE20D32}">
      <dgm:prSet/>
      <dgm:spPr/>
      <dgm:t>
        <a:bodyPr/>
        <a:lstStyle/>
        <a:p>
          <a:endParaRPr lang="en-GB"/>
        </a:p>
      </dgm:t>
    </dgm:pt>
    <dgm:pt modelId="{E2099C3A-D101-4E8A-A246-FD06B61A1E56}" type="sibTrans" cxnId="{3945D192-38F1-4299-B91E-5CA75FE20D32}">
      <dgm:prSet/>
      <dgm:spPr/>
      <dgm:t>
        <a:bodyPr/>
        <a:lstStyle/>
        <a:p>
          <a:endParaRPr lang="en-GB"/>
        </a:p>
      </dgm:t>
    </dgm:pt>
    <dgm:pt modelId="{4ED44E9B-D707-42FB-9177-1F513C3AD34E}">
      <dgm:prSet custT="1"/>
      <dgm:spPr/>
      <dgm:t>
        <a:bodyPr/>
        <a:lstStyle/>
        <a:p>
          <a:pPr algn="just"/>
          <a:r>
            <a:rPr lang="en-GB" sz="2000" dirty="0" err="1" smtClean="0">
              <a:latin typeface="Cambria" panose="02040503050406030204" pitchFamily="18" charset="0"/>
            </a:rPr>
            <a:t>Kereta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klon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ini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boleh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datang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dengan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pendaftaran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casis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palsu</a:t>
          </a:r>
          <a:r>
            <a:rPr lang="en-GB" sz="2000" dirty="0" smtClean="0">
              <a:latin typeface="Cambria" panose="02040503050406030204" pitchFamily="18" charset="0"/>
            </a:rPr>
            <a:t> (</a:t>
          </a:r>
          <a:r>
            <a:rPr lang="en-GB" sz="2000" dirty="0" err="1" smtClean="0">
              <a:latin typeface="Cambria" panose="02040503050406030204" pitchFamily="18" charset="0"/>
            </a:rPr>
            <a:t>atau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tidak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didaftarkan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langsung</a:t>
          </a:r>
          <a:r>
            <a:rPr lang="en-GB" sz="2000" dirty="0" smtClean="0">
              <a:latin typeface="Cambria" panose="02040503050406030204" pitchFamily="18" charset="0"/>
            </a:rPr>
            <a:t>) </a:t>
          </a:r>
          <a:r>
            <a:rPr lang="en-GB" sz="2000" dirty="0" err="1" smtClean="0">
              <a:latin typeface="Cambria" panose="02040503050406030204" pitchFamily="18" charset="0"/>
            </a:rPr>
            <a:t>dan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plat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nombor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diduplikasi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serta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road tax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palsu</a:t>
          </a:r>
          <a:r>
            <a:rPr lang="en-GB" sz="2000" dirty="0" smtClean="0">
              <a:latin typeface="Cambria" panose="02040503050406030204" pitchFamily="18" charset="0"/>
            </a:rPr>
            <a:t>.</a:t>
          </a:r>
          <a:endParaRPr lang="en-GB" sz="2000" dirty="0" smtClean="0">
            <a:latin typeface="Cambria" panose="02040503050406030204" pitchFamily="18" charset="0"/>
          </a:endParaRPr>
        </a:p>
      </dgm:t>
    </dgm:pt>
    <dgm:pt modelId="{59F3FB0A-5985-43D8-9036-B04DD200CE93}" type="parTrans" cxnId="{3717BF5E-D018-4810-9489-738BDC8E7BF0}">
      <dgm:prSet/>
      <dgm:spPr/>
    </dgm:pt>
    <dgm:pt modelId="{4A4C4977-11E3-443D-92EE-A32B1BFD8274}" type="sibTrans" cxnId="{3717BF5E-D018-4810-9489-738BDC8E7BF0}">
      <dgm:prSet/>
      <dgm:spPr/>
    </dgm:pt>
    <dgm:pt modelId="{E76014B4-3C0D-4ED7-9A75-99F9E9780803}" type="pres">
      <dgm:prSet presAssocID="{6A3D85F4-6B37-43E4-BFA4-202445722B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210026-C639-49B7-AE23-A2BD68E7F03F}" type="pres">
      <dgm:prSet presAssocID="{D8833D90-0EBF-43F2-A94C-84D95F452A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5B5D38-3330-41E4-83F3-A53F0F4E9267}" type="pres">
      <dgm:prSet presAssocID="{D8833D90-0EBF-43F2-A94C-84D95F452A6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98E75ED-56A2-4401-9A98-E2944BCD0BA3}" srcId="{D8833D90-0EBF-43F2-A94C-84D95F452A6E}" destId="{B64A9B33-AFA8-460B-A311-0DEB35B4CED6}" srcOrd="0" destOrd="0" parTransId="{C6636C4D-6073-4877-A584-1AC779DD6C68}" sibTransId="{721082D9-3801-4A22-AEEC-81B71530FB46}"/>
    <dgm:cxn modelId="{8525CECB-D30F-4AE6-91BA-FF9ED4D27F16}" type="presOf" srcId="{4ED44E9B-D707-42FB-9177-1F513C3AD34E}" destId="{365B5D38-3330-41E4-83F3-A53F0F4E9267}" srcOrd="0" destOrd="2" presId="urn:microsoft.com/office/officeart/2005/8/layout/vList2"/>
    <dgm:cxn modelId="{25B670B4-1343-40D5-B824-4DB48AE211D4}" srcId="{D8833D90-0EBF-43F2-A94C-84D95F452A6E}" destId="{5C1143C0-3250-48EB-9BD1-BAE05F796C9D}" srcOrd="5" destOrd="0" parTransId="{4B08FB88-10A4-4BFF-88A8-E509C0F0E4B9}" sibTransId="{1CF6585E-ABB7-4515-B011-5B0F0995E81B}"/>
    <dgm:cxn modelId="{5B92056D-C0DD-4A98-AD43-B5C6D7303DBD}" srcId="{6A3D85F4-6B37-43E4-BFA4-202445722B08}" destId="{D8833D90-0EBF-43F2-A94C-84D95F452A6E}" srcOrd="0" destOrd="0" parTransId="{71B081C6-F2A1-4E9C-BB5F-A9D9AF95E821}" sibTransId="{5E755793-37B1-4CD5-BE11-3828B7211D63}"/>
    <dgm:cxn modelId="{81745380-702A-44C8-809F-FEFD27E330DE}" type="presOf" srcId="{425511EF-E12E-4B52-9762-E6EBA4E2D816}" destId="{365B5D38-3330-41E4-83F3-A53F0F4E9267}" srcOrd="0" destOrd="4" presId="urn:microsoft.com/office/officeart/2005/8/layout/vList2"/>
    <dgm:cxn modelId="{1A8EFE73-2E72-4A02-8C88-EB0285DDEFD5}" srcId="{D8833D90-0EBF-43F2-A94C-84D95F452A6E}" destId="{B108935B-2129-405F-8C42-36CCE4C09774}" srcOrd="3" destOrd="0" parTransId="{28C8A6F6-2EF4-4CDF-9BD9-CECF7FE7132E}" sibTransId="{4510A173-6106-4383-9A49-127ED3405F19}"/>
    <dgm:cxn modelId="{945D4287-63D6-4401-9510-21D5D9C7638B}" type="presOf" srcId="{16989449-BF16-4E18-9430-50A8ABB24D6B}" destId="{365B5D38-3330-41E4-83F3-A53F0F4E9267}" srcOrd="0" destOrd="1" presId="urn:microsoft.com/office/officeart/2005/8/layout/vList2"/>
    <dgm:cxn modelId="{188F459E-A2B2-4348-ACBD-80DF46D6B45D}" type="presOf" srcId="{D8833D90-0EBF-43F2-A94C-84D95F452A6E}" destId="{44210026-C639-49B7-AE23-A2BD68E7F03F}" srcOrd="0" destOrd="0" presId="urn:microsoft.com/office/officeart/2005/8/layout/vList2"/>
    <dgm:cxn modelId="{8EE7CB2B-D367-4400-9C9D-BAEAC0019B8B}" srcId="{D8833D90-0EBF-43F2-A94C-84D95F452A6E}" destId="{16989449-BF16-4E18-9430-50A8ABB24D6B}" srcOrd="1" destOrd="0" parTransId="{D746FD29-129D-49A2-94FC-4F4E8DD66389}" sibTransId="{5CA29396-1C25-4D6E-BAF3-164018CE2F58}"/>
    <dgm:cxn modelId="{94453ADA-CE02-418E-89B8-59C54F004F23}" type="presOf" srcId="{5C1143C0-3250-48EB-9BD1-BAE05F796C9D}" destId="{365B5D38-3330-41E4-83F3-A53F0F4E9267}" srcOrd="0" destOrd="5" presId="urn:microsoft.com/office/officeart/2005/8/layout/vList2"/>
    <dgm:cxn modelId="{65594D1E-D83F-434A-A083-C289311001BC}" type="presOf" srcId="{B64A9B33-AFA8-460B-A311-0DEB35B4CED6}" destId="{365B5D38-3330-41E4-83F3-A53F0F4E9267}" srcOrd="0" destOrd="0" presId="urn:microsoft.com/office/officeart/2005/8/layout/vList2"/>
    <dgm:cxn modelId="{3717BF5E-D018-4810-9489-738BDC8E7BF0}" srcId="{D8833D90-0EBF-43F2-A94C-84D95F452A6E}" destId="{4ED44E9B-D707-42FB-9177-1F513C3AD34E}" srcOrd="2" destOrd="0" parTransId="{59F3FB0A-5985-43D8-9036-B04DD200CE93}" sibTransId="{4A4C4977-11E3-443D-92EE-A32B1BFD8274}"/>
    <dgm:cxn modelId="{3945D192-38F1-4299-B91E-5CA75FE20D32}" srcId="{D8833D90-0EBF-43F2-A94C-84D95F452A6E}" destId="{425511EF-E12E-4B52-9762-E6EBA4E2D816}" srcOrd="4" destOrd="0" parTransId="{CE85959F-7331-4A63-A199-26AC2E803E49}" sibTransId="{E2099C3A-D101-4E8A-A246-FD06B61A1E56}"/>
    <dgm:cxn modelId="{026439F3-348A-4702-BB8E-A3DF4DAC0607}" type="presOf" srcId="{B108935B-2129-405F-8C42-36CCE4C09774}" destId="{365B5D38-3330-41E4-83F3-A53F0F4E9267}" srcOrd="0" destOrd="3" presId="urn:microsoft.com/office/officeart/2005/8/layout/vList2"/>
    <dgm:cxn modelId="{AFE96882-AAF4-4CA6-8625-1AB45ECF98F8}" type="presOf" srcId="{6A3D85F4-6B37-43E4-BFA4-202445722B08}" destId="{E76014B4-3C0D-4ED7-9A75-99F9E9780803}" srcOrd="0" destOrd="0" presId="urn:microsoft.com/office/officeart/2005/8/layout/vList2"/>
    <dgm:cxn modelId="{DBABC99D-4F91-41E4-9C26-E18A1A646096}" type="presParOf" srcId="{E76014B4-3C0D-4ED7-9A75-99F9E9780803}" destId="{44210026-C639-49B7-AE23-A2BD68E7F03F}" srcOrd="0" destOrd="0" presId="urn:microsoft.com/office/officeart/2005/8/layout/vList2"/>
    <dgm:cxn modelId="{D826F8E1-8059-4B3A-86F2-A096E3A49205}" type="presParOf" srcId="{E76014B4-3C0D-4ED7-9A75-99F9E9780803}" destId="{365B5D38-3330-41E4-83F3-A53F0F4E926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70FD52-837B-4607-9061-1AAEDFBAD19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13D6FB0-E4A7-43E6-BE82-27FF2491E391}">
      <dgm:prSet custT="1"/>
      <dgm:spPr/>
      <dgm:t>
        <a:bodyPr/>
        <a:lstStyle/>
        <a:p>
          <a:pPr rtl="0"/>
          <a:r>
            <a:rPr lang="en-GB" sz="2000" dirty="0" err="1" smtClean="0">
              <a:latin typeface="Cambria" panose="02040503050406030204" pitchFamily="18" charset="0"/>
            </a:rPr>
            <a:t>Apa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jadi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sekalipun</a:t>
          </a:r>
          <a:r>
            <a:rPr lang="en-GB" sz="2000" dirty="0" smtClean="0">
              <a:latin typeface="Cambria" panose="02040503050406030204" pitchFamily="18" charset="0"/>
            </a:rPr>
            <a:t>, </a:t>
          </a:r>
          <a:r>
            <a:rPr lang="en-GB" sz="2000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elakkan</a:t>
          </a:r>
          <a:r>
            <a:rPr lang="en-GB" sz="2000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membeli</a:t>
          </a:r>
          <a:r>
            <a:rPr lang="en-GB" sz="2000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atau</a:t>
          </a:r>
          <a:r>
            <a:rPr lang="en-GB" sz="2000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menjual</a:t>
          </a:r>
          <a:r>
            <a:rPr lang="en-GB" sz="2000" u="sng" dirty="0" smtClean="0">
              <a:solidFill>
                <a:srgbClr val="FF0000"/>
              </a:solidFill>
              <a:latin typeface="Cambria" panose="02040503050406030204" pitchFamily="18" charset="0"/>
            </a:rPr>
            <a:t> 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kereta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sambung</a:t>
          </a:r>
          <a:r>
            <a:rPr lang="en-GB" sz="2000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dirty="0" err="1" smtClean="0">
              <a:solidFill>
                <a:srgbClr val="FF0000"/>
              </a:solidFill>
              <a:latin typeface="Cambria" panose="02040503050406030204" pitchFamily="18" charset="0"/>
            </a:rPr>
            <a:t>bayar</a:t>
          </a:r>
          <a:r>
            <a:rPr lang="en-GB" sz="2000" b="1" dirty="0" smtClean="0">
              <a:latin typeface="Cambria" panose="02040503050406030204" pitchFamily="18" charset="0"/>
            </a:rPr>
            <a:t> </a:t>
          </a:r>
          <a:r>
            <a:rPr lang="en-GB" sz="2000" b="1" dirty="0" err="1" smtClean="0">
              <a:latin typeface="Cambria" panose="02040503050406030204" pitchFamily="18" charset="0"/>
            </a:rPr>
            <a:t>w</a:t>
          </a:r>
          <a:r>
            <a:rPr lang="en-GB" sz="2000" dirty="0" err="1" smtClean="0">
              <a:latin typeface="Cambria" panose="02040503050406030204" pitchFamily="18" charset="0"/>
            </a:rPr>
            <a:t>alaupun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anda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mempunyai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hubungan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rapat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dengan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si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pembeli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mahupun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penjual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kerana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terdapat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banyak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risiko</a:t>
          </a:r>
          <a:r>
            <a:rPr lang="en-GB" sz="2000" dirty="0" smtClean="0">
              <a:latin typeface="Cambria" panose="02040503050406030204" pitchFamily="18" charset="0"/>
            </a:rPr>
            <a:t> yang </a:t>
          </a:r>
          <a:r>
            <a:rPr lang="en-GB" sz="2000" dirty="0" err="1" smtClean="0">
              <a:latin typeface="Cambria" panose="02040503050406030204" pitchFamily="18" charset="0"/>
            </a:rPr>
            <a:t>bakal</a:t>
          </a:r>
          <a:r>
            <a:rPr lang="en-GB" sz="2000" dirty="0" smtClean="0">
              <a:latin typeface="Cambria" panose="02040503050406030204" pitchFamily="18" charset="0"/>
            </a:rPr>
            <a:t> </a:t>
          </a:r>
          <a:r>
            <a:rPr lang="en-GB" sz="2000" dirty="0" err="1" smtClean="0">
              <a:latin typeface="Cambria" panose="02040503050406030204" pitchFamily="18" charset="0"/>
            </a:rPr>
            <a:t>dihadapi</a:t>
          </a:r>
          <a:r>
            <a:rPr lang="en-GB" sz="2000" dirty="0" smtClean="0">
              <a:latin typeface="Cambria" panose="02040503050406030204" pitchFamily="18" charset="0"/>
            </a:rPr>
            <a:t>.</a:t>
          </a:r>
        </a:p>
      </dgm:t>
    </dgm:pt>
    <dgm:pt modelId="{245B19EB-F9BE-48DD-8E14-F9E522AB5E4F}" type="parTrans" cxnId="{D302A354-BC18-43DE-85CE-D627E7A4FE32}">
      <dgm:prSet/>
      <dgm:spPr/>
      <dgm:t>
        <a:bodyPr/>
        <a:lstStyle/>
        <a:p>
          <a:endParaRPr lang="en-US" sz="2000"/>
        </a:p>
      </dgm:t>
    </dgm:pt>
    <dgm:pt modelId="{3E7987FD-F2CE-4E2C-97BB-3E8B7B4ADCA2}" type="sibTrans" cxnId="{D302A354-BC18-43DE-85CE-D627E7A4FE32}">
      <dgm:prSet/>
      <dgm:spPr/>
      <dgm:t>
        <a:bodyPr/>
        <a:lstStyle/>
        <a:p>
          <a:endParaRPr lang="en-US" sz="2000"/>
        </a:p>
      </dgm:t>
    </dgm:pt>
    <dgm:pt modelId="{873FCC6E-2A41-4C3B-BAAC-C41D4229EFEF}">
      <dgm:prSet custT="1"/>
      <dgm:spPr/>
      <dgm:t>
        <a:bodyPr/>
        <a:lstStyle/>
        <a:p>
          <a:pPr rtl="0"/>
          <a:r>
            <a:rPr lang="en-GB" sz="2400" dirty="0" err="1" smtClean="0">
              <a:latin typeface="Cambria" panose="02040503050406030204" pitchFamily="18" charset="0"/>
            </a:rPr>
            <a:t>Ingat</a:t>
          </a:r>
          <a:r>
            <a:rPr lang="en-GB" sz="2400" dirty="0" smtClean="0">
              <a:latin typeface="Cambria" panose="02040503050406030204" pitchFamily="18" charset="0"/>
            </a:rPr>
            <a:t>: </a:t>
          </a:r>
          <a:r>
            <a:rPr lang="en-GB" sz="2400" dirty="0" err="1" smtClean="0">
              <a:latin typeface="Cambria" panose="02040503050406030204" pitchFamily="18" charset="0"/>
            </a:rPr>
            <a:t>sekiranya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anda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pilih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untuk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melepaskan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tanggungjawab</a:t>
          </a:r>
          <a:r>
            <a:rPr lang="en-GB" sz="2400" dirty="0" smtClean="0">
              <a:latin typeface="Cambria" panose="02040503050406030204" pitchFamily="18" charset="0"/>
            </a:rPr>
            <a:t> di </a:t>
          </a:r>
          <a:r>
            <a:rPr lang="en-GB" sz="2400" dirty="0" err="1" smtClean="0">
              <a:latin typeface="Cambria" panose="02040503050406030204" pitchFamily="18" charset="0"/>
            </a:rPr>
            <a:t>bawah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undang-undang</a:t>
          </a:r>
          <a:r>
            <a:rPr lang="en-GB" sz="2400" dirty="0" smtClean="0">
              <a:latin typeface="Cambria" panose="02040503050406030204" pitchFamily="18" charset="0"/>
            </a:rPr>
            <a:t>, </a:t>
          </a:r>
          <a:r>
            <a:rPr lang="en-GB" sz="2400" dirty="0" err="1" smtClean="0">
              <a:latin typeface="Cambria" panose="02040503050406030204" pitchFamily="18" charset="0"/>
            </a:rPr>
            <a:t>anda</a:t>
          </a:r>
          <a:r>
            <a:rPr lang="en-GB" sz="2400" dirty="0" smtClean="0">
              <a:latin typeface="Cambria" panose="02040503050406030204" pitchFamily="18" charset="0"/>
            </a:rPr>
            <a:t> juga </a:t>
          </a:r>
          <a:r>
            <a:rPr lang="en-GB" sz="2400" dirty="0" err="1" smtClean="0">
              <a:latin typeface="Cambria" panose="02040503050406030204" pitchFamily="18" charset="0"/>
            </a:rPr>
            <a:t>mungkin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turut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melepaskan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hak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dan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perlindungan</a:t>
          </a:r>
          <a:r>
            <a:rPr lang="en-GB" sz="2400" dirty="0" smtClean="0">
              <a:latin typeface="Cambria" panose="02040503050406030204" pitchFamily="18" charset="0"/>
            </a:rPr>
            <a:t> yang juga </a:t>
          </a:r>
          <a:r>
            <a:rPr lang="en-GB" sz="2400" dirty="0" err="1" smtClean="0">
              <a:latin typeface="Cambria" panose="02040503050406030204" pitchFamily="18" charset="0"/>
            </a:rPr>
            <a:t>telah</a:t>
          </a:r>
          <a:r>
            <a:rPr lang="en-GB" sz="2400" dirty="0" smtClean="0">
              <a:latin typeface="Cambria" panose="02040503050406030204" pitchFamily="18" charset="0"/>
            </a:rPr>
            <a:t> </a:t>
          </a:r>
          <a:r>
            <a:rPr lang="en-GB" sz="2400" dirty="0" err="1" smtClean="0">
              <a:latin typeface="Cambria" panose="02040503050406030204" pitchFamily="18" charset="0"/>
            </a:rPr>
            <a:t>diberikan</a:t>
          </a:r>
          <a:r>
            <a:rPr lang="en-GB" sz="2400" dirty="0" smtClean="0">
              <a:latin typeface="Cambria" panose="02040503050406030204" pitchFamily="18" charset="0"/>
            </a:rPr>
            <a:t> .</a:t>
          </a:r>
          <a:endParaRPr lang="en-GB" sz="2400" dirty="0">
            <a:latin typeface="Cambria" panose="02040503050406030204" pitchFamily="18" charset="0"/>
          </a:endParaRPr>
        </a:p>
      </dgm:t>
    </dgm:pt>
    <dgm:pt modelId="{7A9DF13C-CF38-43C7-A893-A8BD3864D811}" type="parTrans" cxnId="{ADB8B641-C8FF-4A11-9FDC-C9DD841A9669}">
      <dgm:prSet/>
      <dgm:spPr/>
      <dgm:t>
        <a:bodyPr/>
        <a:lstStyle/>
        <a:p>
          <a:endParaRPr lang="en-US" sz="2000"/>
        </a:p>
      </dgm:t>
    </dgm:pt>
    <dgm:pt modelId="{0228C384-B445-4629-9F0F-4F5313B98C74}" type="sibTrans" cxnId="{ADB8B641-C8FF-4A11-9FDC-C9DD841A9669}">
      <dgm:prSet/>
      <dgm:spPr/>
      <dgm:t>
        <a:bodyPr/>
        <a:lstStyle/>
        <a:p>
          <a:endParaRPr lang="en-US" sz="2000"/>
        </a:p>
      </dgm:t>
    </dgm:pt>
    <dgm:pt modelId="{F3657F32-737F-43D7-B1E3-C6C479F31985}">
      <dgm:prSet custT="1"/>
      <dgm:spPr/>
      <dgm:t>
        <a:bodyPr/>
        <a:lstStyle/>
        <a:p>
          <a:pPr rtl="0"/>
          <a:r>
            <a:rPr lang="en-GB" sz="2400" dirty="0" smtClean="0">
              <a:solidFill>
                <a:srgbClr val="FF0000"/>
              </a:solidFill>
              <a:latin typeface="Cambria" panose="02040503050406030204" pitchFamily="18" charset="0"/>
            </a:rPr>
            <a:t>Nota: I</a:t>
          </a:r>
          <a:r>
            <a:rPr lang="ms-MY" sz="2400" dirty="0" smtClean="0">
              <a:solidFill>
                <a:srgbClr val="FF0000"/>
              </a:solidFill>
              <a:latin typeface="Cambria" panose="02040503050406030204" pitchFamily="18" charset="0"/>
            </a:rPr>
            <a:t>ni hanya untuk tujuan maklumat. Setiap situasi adalah unik dan bergantung kepada fakta-fakta semasa kes individu anda. LG mengesyorkan agar anda berunding dengan seorang peguam sebelum mempertimbangkan tindakan selanjutnya.</a:t>
          </a:r>
          <a:endParaRPr lang="en-GB" sz="2400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A8DF1ADE-87E1-43DD-B3BA-E9DA3320734A}" type="parTrans" cxnId="{67265249-3EF2-40B9-9F62-C74569115ABB}">
      <dgm:prSet/>
      <dgm:spPr/>
      <dgm:t>
        <a:bodyPr/>
        <a:lstStyle/>
        <a:p>
          <a:endParaRPr lang="en-US" sz="2000"/>
        </a:p>
      </dgm:t>
    </dgm:pt>
    <dgm:pt modelId="{7FCF86B5-8649-4F4A-B129-4FEC91326AED}" type="sibTrans" cxnId="{67265249-3EF2-40B9-9F62-C74569115ABB}">
      <dgm:prSet/>
      <dgm:spPr/>
      <dgm:t>
        <a:bodyPr/>
        <a:lstStyle/>
        <a:p>
          <a:endParaRPr lang="en-US" sz="2000"/>
        </a:p>
      </dgm:t>
    </dgm:pt>
    <dgm:pt modelId="{CA9598C1-30A9-4EDD-8583-837140B65E52}" type="pres">
      <dgm:prSet presAssocID="{4E70FD52-837B-4607-9061-1AAEDFBAD1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1D87BA-C0D5-4885-97AE-5985F476CE15}" type="pres">
      <dgm:prSet presAssocID="{013D6FB0-E4A7-43E6-BE82-27FF2491E3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8BCA1C-A6A5-44E7-8D97-9313C460C027}" type="pres">
      <dgm:prSet presAssocID="{3E7987FD-F2CE-4E2C-97BB-3E8B7B4ADCA2}" presName="spacer" presStyleCnt="0"/>
      <dgm:spPr/>
    </dgm:pt>
    <dgm:pt modelId="{58AEE40C-79E6-4E5C-8B50-784C578FD3D9}" type="pres">
      <dgm:prSet presAssocID="{873FCC6E-2A41-4C3B-BAAC-C41D4229EF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E66EE2-0591-4EBA-B5DB-2DFA193BEFE0}" type="pres">
      <dgm:prSet presAssocID="{0228C384-B445-4629-9F0F-4F5313B98C74}" presName="spacer" presStyleCnt="0"/>
      <dgm:spPr/>
    </dgm:pt>
    <dgm:pt modelId="{DCFEA4CA-7D6D-4406-8B39-297638ECFD39}" type="pres">
      <dgm:prSet presAssocID="{F3657F32-737F-43D7-B1E3-C6C479F3198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2A134D-73A6-464F-B11E-079CD7FB2C06}" type="presOf" srcId="{013D6FB0-E4A7-43E6-BE82-27FF2491E391}" destId="{A41D87BA-C0D5-4885-97AE-5985F476CE15}" srcOrd="0" destOrd="0" presId="urn:microsoft.com/office/officeart/2005/8/layout/vList2"/>
    <dgm:cxn modelId="{D302A354-BC18-43DE-85CE-D627E7A4FE32}" srcId="{4E70FD52-837B-4607-9061-1AAEDFBAD190}" destId="{013D6FB0-E4A7-43E6-BE82-27FF2491E391}" srcOrd="0" destOrd="0" parTransId="{245B19EB-F9BE-48DD-8E14-F9E522AB5E4F}" sibTransId="{3E7987FD-F2CE-4E2C-97BB-3E8B7B4ADCA2}"/>
    <dgm:cxn modelId="{67265249-3EF2-40B9-9F62-C74569115ABB}" srcId="{4E70FD52-837B-4607-9061-1AAEDFBAD190}" destId="{F3657F32-737F-43D7-B1E3-C6C479F31985}" srcOrd="2" destOrd="0" parTransId="{A8DF1ADE-87E1-43DD-B3BA-E9DA3320734A}" sibTransId="{7FCF86B5-8649-4F4A-B129-4FEC91326AED}"/>
    <dgm:cxn modelId="{6B0BEB0D-5942-4C9E-AF5F-4F4958A6902E}" type="presOf" srcId="{873FCC6E-2A41-4C3B-BAAC-C41D4229EFEF}" destId="{58AEE40C-79E6-4E5C-8B50-784C578FD3D9}" srcOrd="0" destOrd="0" presId="urn:microsoft.com/office/officeart/2005/8/layout/vList2"/>
    <dgm:cxn modelId="{168480BD-3A0D-458E-8C8A-6D8C74631B38}" type="presOf" srcId="{F3657F32-737F-43D7-B1E3-C6C479F31985}" destId="{DCFEA4CA-7D6D-4406-8B39-297638ECFD39}" srcOrd="0" destOrd="0" presId="urn:microsoft.com/office/officeart/2005/8/layout/vList2"/>
    <dgm:cxn modelId="{92BE2D32-A8A9-436D-8A62-784C33B93548}" type="presOf" srcId="{4E70FD52-837B-4607-9061-1AAEDFBAD190}" destId="{CA9598C1-30A9-4EDD-8583-837140B65E52}" srcOrd="0" destOrd="0" presId="urn:microsoft.com/office/officeart/2005/8/layout/vList2"/>
    <dgm:cxn modelId="{ADB8B641-C8FF-4A11-9FDC-C9DD841A9669}" srcId="{4E70FD52-837B-4607-9061-1AAEDFBAD190}" destId="{873FCC6E-2A41-4C3B-BAAC-C41D4229EFEF}" srcOrd="1" destOrd="0" parTransId="{7A9DF13C-CF38-43C7-A893-A8BD3864D811}" sibTransId="{0228C384-B445-4629-9F0F-4F5313B98C74}"/>
    <dgm:cxn modelId="{2D00D9D9-6FE2-4DEE-8BCE-4D08F87AB78C}" type="presParOf" srcId="{CA9598C1-30A9-4EDD-8583-837140B65E52}" destId="{A41D87BA-C0D5-4885-97AE-5985F476CE15}" srcOrd="0" destOrd="0" presId="urn:microsoft.com/office/officeart/2005/8/layout/vList2"/>
    <dgm:cxn modelId="{03957103-1766-46C4-A19E-A7EE6B73B8F7}" type="presParOf" srcId="{CA9598C1-30A9-4EDD-8583-837140B65E52}" destId="{528BCA1C-A6A5-44E7-8D97-9313C460C027}" srcOrd="1" destOrd="0" presId="urn:microsoft.com/office/officeart/2005/8/layout/vList2"/>
    <dgm:cxn modelId="{93A6FE18-046E-4389-854A-80E73FAABFC2}" type="presParOf" srcId="{CA9598C1-30A9-4EDD-8583-837140B65E52}" destId="{58AEE40C-79E6-4E5C-8B50-784C578FD3D9}" srcOrd="2" destOrd="0" presId="urn:microsoft.com/office/officeart/2005/8/layout/vList2"/>
    <dgm:cxn modelId="{FB243C28-4D33-4BC8-87B7-37A43535DEBA}" type="presParOf" srcId="{CA9598C1-30A9-4EDD-8583-837140B65E52}" destId="{10E66EE2-0591-4EBA-B5DB-2DFA193BEFE0}" srcOrd="3" destOrd="0" presId="urn:microsoft.com/office/officeart/2005/8/layout/vList2"/>
    <dgm:cxn modelId="{5ED1890B-90FD-41BE-AFB9-5BCB2FA08551}" type="presParOf" srcId="{CA9598C1-30A9-4EDD-8583-837140B65E52}" destId="{DCFEA4CA-7D6D-4406-8B39-297638ECFD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40EB2-0BF7-4C0A-B2C3-B28C7C25933C}">
      <dsp:nvSpPr>
        <dsp:cNvPr id="0" name=""/>
        <dsp:cNvSpPr/>
      </dsp:nvSpPr>
      <dsp:spPr>
        <a:xfrm>
          <a:off x="0" y="587781"/>
          <a:ext cx="11596308" cy="69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002" tIns="416560" rIns="900002" bIns="49784" numCol="1" spcCol="1270" anchor="t" anchorCtr="0">
          <a:noAutofit/>
        </a:bodyPr>
        <a:lstStyle/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700" kern="1200"/>
        </a:p>
      </dsp:txBody>
      <dsp:txXfrm>
        <a:off x="0" y="587781"/>
        <a:ext cx="11596308" cy="693000"/>
      </dsp:txXfrm>
    </dsp:sp>
    <dsp:sp modelId="{AECE8518-049F-44BA-9AF6-4E3A6D9B80FB}">
      <dsp:nvSpPr>
        <dsp:cNvPr id="0" name=""/>
        <dsp:cNvSpPr/>
      </dsp:nvSpPr>
      <dsp:spPr>
        <a:xfrm>
          <a:off x="579815" y="8383"/>
          <a:ext cx="8117415" cy="10763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19" tIns="0" rIns="30681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Cambria" panose="02040503050406030204" pitchFamily="18" charset="0"/>
            </a:rPr>
            <a:t>Walaupun</a:t>
          </a:r>
          <a:r>
            <a:rPr lang="en-US" sz="2000" b="1" kern="1200" dirty="0" smtClean="0">
              <a:latin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</a:rPr>
            <a:t>sesi-sesi</a:t>
          </a:r>
          <a:r>
            <a:rPr lang="en-US" sz="2000" b="1" kern="1200" dirty="0" smtClean="0">
              <a:latin typeface="Cambria" panose="02040503050406030204" pitchFamily="18" charset="0"/>
            </a:rPr>
            <a:t> Toolbox  </a:t>
          </a:r>
          <a:r>
            <a:rPr lang="en-US" sz="2000" b="1" kern="1200" dirty="0" err="1" smtClean="0">
              <a:latin typeface="Cambria" panose="02040503050406030204" pitchFamily="18" charset="0"/>
            </a:rPr>
            <a:t>bertumpukan</a:t>
          </a:r>
          <a:r>
            <a:rPr lang="en-US" sz="2000" b="1" kern="1200" dirty="0" smtClean="0">
              <a:latin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</a:rPr>
            <a:t>kepada</a:t>
          </a:r>
          <a:r>
            <a:rPr lang="en-US" sz="2000" b="1" kern="1200" dirty="0" smtClean="0">
              <a:latin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</a:rPr>
            <a:t>aspek-aspek</a:t>
          </a:r>
          <a:r>
            <a:rPr lang="en-US" sz="2000" b="1" kern="1200" dirty="0" smtClean="0">
              <a:latin typeface="Cambria" panose="02040503050406030204" pitchFamily="18" charset="0"/>
            </a:rPr>
            <a:t> </a:t>
          </a:r>
          <a:r>
            <a:rPr lang="en-US" sz="2000" b="1" kern="1200" dirty="0" err="1" smtClean="0">
              <a:latin typeface="Cambria" panose="02040503050406030204" pitchFamily="18" charset="0"/>
            </a:rPr>
            <a:t>kesihatan</a:t>
          </a:r>
          <a:r>
            <a:rPr lang="en-US" sz="2000" b="1" kern="1200" dirty="0" smtClean="0">
              <a:latin typeface="Cambria" panose="02040503050406030204" pitchFamily="18" charset="0"/>
            </a:rPr>
            <a:t> &amp; </a:t>
          </a:r>
          <a:r>
            <a:rPr lang="en-US" sz="2000" b="1" kern="1200" dirty="0" err="1" smtClean="0">
              <a:latin typeface="Cambria" panose="02040503050406030204" pitchFamily="18" charset="0"/>
            </a:rPr>
            <a:t>keselamatan</a:t>
          </a:r>
          <a:r>
            <a:rPr lang="en-US" sz="2000" b="1" kern="1200" dirty="0" smtClean="0">
              <a:latin typeface="Cambria" panose="02040503050406030204" pitchFamily="18" charset="0"/>
            </a:rPr>
            <a:t>;</a:t>
          </a:r>
          <a:endParaRPr lang="en-GB" sz="2000" b="1" kern="1200" dirty="0">
            <a:latin typeface="Cambria" panose="02040503050406030204" pitchFamily="18" charset="0"/>
          </a:endParaRPr>
        </a:p>
      </dsp:txBody>
      <dsp:txXfrm>
        <a:off x="632360" y="60928"/>
        <a:ext cx="8012325" cy="971291"/>
      </dsp:txXfrm>
    </dsp:sp>
    <dsp:sp modelId="{394200D8-2844-4DC6-9B2C-5C78BDC1D1FB}">
      <dsp:nvSpPr>
        <dsp:cNvPr id="0" name=""/>
        <dsp:cNvSpPr/>
      </dsp:nvSpPr>
      <dsp:spPr>
        <a:xfrm>
          <a:off x="0" y="3437294"/>
          <a:ext cx="1159630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56916-6CC3-4450-ADB9-293A7DDE4F16}">
      <dsp:nvSpPr>
        <dsp:cNvPr id="0" name=""/>
        <dsp:cNvSpPr/>
      </dsp:nvSpPr>
      <dsp:spPr>
        <a:xfrm>
          <a:off x="579249" y="1590564"/>
          <a:ext cx="8109488" cy="2141929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19" tIns="0" rIns="306819" bIns="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 smtClean="0">
              <a:latin typeface="Cambria" panose="02040503050406030204" pitchFamily="18" charset="0"/>
            </a:rPr>
            <a:t>Jabatan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Perundangan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ingin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menarik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perhatian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kepada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topik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ini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bagi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memastikan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kesihatan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dan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keselamatan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kewangan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anda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lebih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terjamin</a:t>
          </a:r>
          <a:r>
            <a:rPr lang="en-GB" sz="2000" b="1" kern="1200" dirty="0" smtClean="0">
              <a:latin typeface="Cambria" panose="02040503050406030204" pitchFamily="18" charset="0"/>
            </a:rPr>
            <a:t>. </a:t>
          </a:r>
          <a:r>
            <a:rPr lang="en-GB" sz="2000" b="1" kern="1200" dirty="0" err="1" smtClean="0">
              <a:latin typeface="Cambria" panose="02040503050406030204" pitchFamily="18" charset="0"/>
            </a:rPr>
            <a:t>Sekurang-kurangnya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tujuan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topik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ini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dibincangkan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adalah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bagi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memberi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kesedaran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agar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anda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dapat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membuat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keputusan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dengan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lebih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baik</a:t>
          </a:r>
          <a:endParaRPr lang="en-GB" sz="2000" b="1" u="sng" kern="1200" dirty="0" smtClean="0">
            <a:solidFill>
              <a:srgbClr val="FF0000"/>
            </a:solidFill>
            <a:latin typeface="Cambria" panose="02040503050406030204" pitchFamily="18" charset="0"/>
          </a:endParaRP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/>
        </a:p>
      </dsp:txBody>
      <dsp:txXfrm>
        <a:off x="683809" y="1695124"/>
        <a:ext cx="7900368" cy="1932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30714-C35F-46EF-92CD-66D81A8BFC78}">
      <dsp:nvSpPr>
        <dsp:cNvPr id="0" name=""/>
        <dsp:cNvSpPr/>
      </dsp:nvSpPr>
      <dsp:spPr>
        <a:xfrm>
          <a:off x="737491" y="0"/>
          <a:ext cx="10508314" cy="5284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>
            <a:latin typeface="Cambria" panose="0204050305040603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Zaman sekarang membeli kereta boleh dikatakan agak </a:t>
          </a:r>
          <a:r>
            <a:rPr lang="ms-MY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mahal</a:t>
          </a:r>
          <a:r>
            <a:rPr lang="ms-MY" sz="2000" kern="1200" dirty="0" smtClean="0">
              <a:latin typeface="Cambria" panose="02040503050406030204" pitchFamily="18" charset="0"/>
            </a:rPr>
            <a:t>. </a:t>
          </a:r>
          <a:endParaRPr lang="en-GB" sz="2000" kern="1200" dirty="0">
            <a:latin typeface="Cambria" panose="0204050305040603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Terdapat banyak </a:t>
          </a:r>
          <a:r>
            <a:rPr lang="ms-MY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kos-kos tambahan/sampingan</a:t>
          </a:r>
          <a:r>
            <a:rPr lang="ms-MY" sz="2000" kern="1200" dirty="0" smtClean="0">
              <a:latin typeface="Cambria" panose="02040503050406030204" pitchFamily="18" charset="0"/>
            </a:rPr>
            <a:t> yang perlu diambil kira:</a:t>
          </a:r>
          <a:endParaRPr lang="en-GB" sz="2000" kern="1200" dirty="0">
            <a:latin typeface="Cambria" panose="02040503050406030204" pitchFamily="18" charset="0"/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- bayaran pendahuluan tinggi, </a:t>
          </a:r>
          <a:endParaRPr lang="en-GB" sz="2000" kern="1200" dirty="0">
            <a:latin typeface="Cambria" panose="02040503050406030204" pitchFamily="18" charset="0"/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- penyelenggaraan / maintenance, </a:t>
          </a:r>
          <a:endParaRPr lang="en-GB" sz="2000" kern="1200" dirty="0">
            <a:latin typeface="Cambria" panose="02040503050406030204" pitchFamily="18" charset="0"/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- Insurans, </a:t>
          </a:r>
          <a:endParaRPr lang="en-GB" sz="2000" kern="1200" dirty="0">
            <a:latin typeface="Cambria" panose="02040503050406030204" pitchFamily="18" charset="0"/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- cukai jalan,</a:t>
          </a:r>
          <a:endParaRPr lang="en-GB" sz="2000" kern="1200" dirty="0">
            <a:latin typeface="Cambria" panose="02040503050406030204" pitchFamily="18" charset="0"/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000" kern="1200" smtClean="0">
              <a:latin typeface="Cambria" panose="02040503050406030204" pitchFamily="18" charset="0"/>
            </a:rPr>
            <a:t>- kos minyak/diesel</a:t>
          </a:r>
          <a:endParaRPr lang="en-GB" sz="2000" kern="1200">
            <a:latin typeface="Cambria" panose="0204050305040603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Kini, ada beberapa pilihan yang boleh dipertimbangkan:-</a:t>
          </a:r>
          <a:endParaRPr lang="en-GB" sz="2000" kern="1200" dirty="0">
            <a:latin typeface="Cambria" panose="0204050305040603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(i) pengangkutan awam ATAU</a:t>
          </a:r>
          <a:endParaRPr lang="en-GB" sz="2000" kern="1200" dirty="0">
            <a:latin typeface="Cambria" panose="0204050305040603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(ii) </a:t>
          </a:r>
          <a:r>
            <a:rPr lang="ms-MY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beli kereta 2nd hand</a:t>
          </a:r>
          <a:r>
            <a:rPr lang="ms-MY" sz="2000" kern="1200" dirty="0" smtClean="0">
              <a:latin typeface="Cambria" panose="02040503050406030204" pitchFamily="18" charset="0"/>
            </a:rPr>
            <a:t>.</a:t>
          </a:r>
          <a:endParaRPr lang="en-GB" sz="2000" kern="1200" dirty="0">
            <a:latin typeface="Cambria" panose="0204050305040603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Namun, ada yang ingin mengambil cara mudah (tidak </a:t>
          </a:r>
          <a:r>
            <a:rPr lang="ms-MY" sz="2000" kern="1200" dirty="0" smtClean="0">
              <a:latin typeface="Cambria" panose="02040503050406030204" pitchFamily="18" charset="0"/>
            </a:rPr>
            <a:t>mengambil </a:t>
          </a:r>
          <a:r>
            <a:rPr lang="ms-MY" sz="2000" kern="1200" dirty="0" smtClean="0">
              <a:latin typeface="Cambria" panose="02040503050406030204" pitchFamily="18" charset="0"/>
            </a:rPr>
            <a:t>loan dengan Bank – atas alasan2 sendiri), jadi mereka beralih kepada skim  yang menjadi topik kita </a:t>
          </a:r>
          <a:r>
            <a:rPr lang="ms-MY" sz="2000" kern="1200" dirty="0" smtClean="0">
              <a:latin typeface="Cambria" panose="02040503050406030204" pitchFamily="18" charset="0"/>
            </a:rPr>
            <a:t>pada minggu </a:t>
          </a:r>
          <a:r>
            <a:rPr lang="ms-MY" sz="2000" kern="1200" dirty="0" smtClean="0">
              <a:latin typeface="Cambria" panose="02040503050406030204" pitchFamily="18" charset="0"/>
            </a:rPr>
            <a:t>ini:</a:t>
          </a:r>
          <a:endParaRPr lang="en-GB" sz="2000" kern="1200" dirty="0">
            <a:latin typeface="Cambria" panose="02040503050406030204" pitchFamily="18" charset="0"/>
          </a:endParaRPr>
        </a:p>
      </dsp:txBody>
      <dsp:txXfrm>
        <a:off x="737491" y="0"/>
        <a:ext cx="10508314" cy="5284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EB049-CD86-4C12-9F1F-31060D57E41D}">
      <dsp:nvSpPr>
        <dsp:cNvPr id="0" name=""/>
        <dsp:cNvSpPr/>
      </dsp:nvSpPr>
      <dsp:spPr>
        <a:xfrm>
          <a:off x="0" y="32673"/>
          <a:ext cx="10676237" cy="973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PENJUAL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masih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berhutang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pada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BANK –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i.e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KERETA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belum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habis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bayar</a:t>
          </a:r>
          <a:endParaRPr lang="en-GB" sz="2000" b="1" kern="1200" dirty="0" smtClean="0">
            <a:solidFill>
              <a:srgbClr val="FF0000"/>
            </a:solidFill>
            <a:latin typeface="Cambria" panose="02040503050406030204" pitchFamily="18" charset="0"/>
          </a:endParaRPr>
        </a:p>
      </dsp:txBody>
      <dsp:txXfrm>
        <a:off x="47519" y="80192"/>
        <a:ext cx="10581199" cy="878402"/>
      </dsp:txXfrm>
    </dsp:sp>
    <dsp:sp modelId="{CA3B8B95-6097-408C-9C3C-39A8167A4B42}">
      <dsp:nvSpPr>
        <dsp:cNvPr id="0" name=""/>
        <dsp:cNvSpPr/>
      </dsp:nvSpPr>
      <dsp:spPr>
        <a:xfrm>
          <a:off x="0" y="1155873"/>
          <a:ext cx="10676237" cy="97344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PEMBELI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tidak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boleh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mendapat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loan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dari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bank (blacklist/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terlebih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tanggungan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etc.)</a:t>
          </a:r>
          <a:endParaRPr lang="en-GB" sz="2000" b="1" kern="1200" dirty="0">
            <a:solidFill>
              <a:srgbClr val="FF0000"/>
            </a:solidFill>
            <a:latin typeface="Cambria" panose="02040503050406030204" pitchFamily="18" charset="0"/>
          </a:endParaRPr>
        </a:p>
      </dsp:txBody>
      <dsp:txXfrm>
        <a:off x="47519" y="1203392"/>
        <a:ext cx="10581199" cy="878402"/>
      </dsp:txXfrm>
    </dsp:sp>
    <dsp:sp modelId="{5BD48B97-9DF2-4A41-AA22-EE2C5DC7FA2F}">
      <dsp:nvSpPr>
        <dsp:cNvPr id="0" name=""/>
        <dsp:cNvSpPr/>
      </dsp:nvSpPr>
      <dsp:spPr>
        <a:xfrm>
          <a:off x="0" y="2279073"/>
          <a:ext cx="10676237" cy="973440"/>
        </a:xfrm>
        <a:prstGeom prst="round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PENJUAL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jual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kepada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PEMBELI – PEMBELI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bayar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deposit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rendah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+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sambung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bayar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kepada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BANK</a:t>
          </a:r>
          <a:endParaRPr lang="en-GB" sz="2000" b="1" kern="1200" dirty="0">
            <a:solidFill>
              <a:srgbClr val="FF0000"/>
            </a:solidFill>
            <a:latin typeface="Cambria" panose="02040503050406030204" pitchFamily="18" charset="0"/>
          </a:endParaRPr>
        </a:p>
      </dsp:txBody>
      <dsp:txXfrm>
        <a:off x="47519" y="2326592"/>
        <a:ext cx="10581199" cy="878402"/>
      </dsp:txXfrm>
    </dsp:sp>
    <dsp:sp modelId="{6FBBA737-AC21-4DD7-8C14-D69827649CE2}">
      <dsp:nvSpPr>
        <dsp:cNvPr id="0" name=""/>
        <dsp:cNvSpPr/>
      </dsp:nvSpPr>
      <dsp:spPr>
        <a:xfrm>
          <a:off x="0" y="3402273"/>
          <a:ext cx="10676237" cy="97344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Semua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ini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TANPA MEMINDAH HAK 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MILIK </a:t>
          </a:r>
          <a:r>
            <a:rPr lang="en-GB" sz="20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kenderaan</a:t>
          </a:r>
          <a:r>
            <a:rPr lang="en-GB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endParaRPr lang="en-GB" sz="2000" b="1" kern="1200" dirty="0">
            <a:solidFill>
              <a:srgbClr val="FF0000"/>
            </a:solidFill>
            <a:latin typeface="Cambria" panose="02040503050406030204" pitchFamily="18" charset="0"/>
          </a:endParaRPr>
        </a:p>
      </dsp:txBody>
      <dsp:txXfrm>
        <a:off x="47519" y="3449792"/>
        <a:ext cx="10581199" cy="878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10026-C639-49B7-AE23-A2BD68E7F03F}">
      <dsp:nvSpPr>
        <dsp:cNvPr id="0" name=""/>
        <dsp:cNvSpPr/>
      </dsp:nvSpPr>
      <dsp:spPr>
        <a:xfrm>
          <a:off x="0" y="0"/>
          <a:ext cx="11617232" cy="1104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Cambria" panose="02040503050406030204" pitchFamily="18" charset="0"/>
            </a:rPr>
            <a:t>1. IA MENYALAHI UNDANG-UNDANG!!!</a:t>
          </a:r>
          <a:endParaRPr lang="en-GB" sz="2800" kern="1200" dirty="0">
            <a:latin typeface="Cambria" panose="02040503050406030204" pitchFamily="18" charset="0"/>
          </a:endParaRPr>
        </a:p>
      </dsp:txBody>
      <dsp:txXfrm>
        <a:off x="53916" y="53916"/>
        <a:ext cx="11509400" cy="996648"/>
      </dsp:txXfrm>
    </dsp:sp>
    <dsp:sp modelId="{365B5D38-3330-41E4-83F3-A53F0F4E9267}">
      <dsp:nvSpPr>
        <dsp:cNvPr id="0" name=""/>
        <dsp:cNvSpPr/>
      </dsp:nvSpPr>
      <dsp:spPr>
        <a:xfrm>
          <a:off x="0" y="1112350"/>
          <a:ext cx="11617232" cy="398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847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dirty="0">
            <a:latin typeface="Cambria" panose="020405030504060302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Perjanjian sambung bayar adalah </a:t>
          </a:r>
          <a:r>
            <a:rPr lang="ms-MY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SALAH</a:t>
          </a:r>
          <a:r>
            <a:rPr lang="ms-MY" sz="2000" kern="1200" dirty="0" smtClean="0">
              <a:latin typeface="Cambria" panose="02040503050406030204" pitchFamily="18" charset="0"/>
            </a:rPr>
            <a:t> di bawah undang-undang, lihat </a:t>
          </a:r>
          <a:r>
            <a:rPr lang="ms-MY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Seksyen 38 Akta Sewa Beli 1967</a:t>
          </a:r>
          <a:r>
            <a:rPr lang="ms-MY" sz="2000" b="0" u="none" kern="1200" dirty="0" smtClean="0">
              <a:latin typeface="Cambria" panose="02040503050406030204" pitchFamily="18" charset="0"/>
            </a:rPr>
            <a:t> yang menyatakan:-</a:t>
          </a:r>
          <a:endParaRPr lang="en-GB" sz="2000" kern="1200" dirty="0">
            <a:latin typeface="Cambria" panose="02040503050406030204" pitchFamily="18" charset="0"/>
          </a:endParaRPr>
        </a:p>
        <a:p>
          <a:pPr marL="457200" lvl="2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>
              <a:latin typeface="Cambria" panose="02040503050406030204" pitchFamily="18" charset="0"/>
            </a:rPr>
            <a:t>BANK </a:t>
          </a:r>
          <a:r>
            <a:rPr lang="en-GB" sz="2000" kern="1200" dirty="0" err="1" smtClean="0">
              <a:latin typeface="Cambria" panose="02040503050406030204" pitchFamily="18" charset="0"/>
            </a:rPr>
            <a:t>masih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pemilik</a:t>
          </a:r>
          <a:r>
            <a:rPr lang="en-GB" sz="2000" kern="1200" dirty="0" smtClean="0">
              <a:latin typeface="Cambria" panose="02040503050406030204" pitchFamily="18" charset="0"/>
            </a:rPr>
            <a:t> yang </a:t>
          </a:r>
          <a:r>
            <a:rPr lang="en-GB" sz="2000" kern="1200" dirty="0" err="1" smtClean="0">
              <a:latin typeface="Cambria" panose="02040503050406030204" pitchFamily="18" charset="0"/>
            </a:rPr>
            <a:t>sah</a:t>
          </a:r>
          <a:r>
            <a:rPr lang="en-GB" sz="2000" kern="1200" dirty="0" smtClean="0">
              <a:latin typeface="Cambria" panose="02040503050406030204" pitchFamily="18" charset="0"/>
            </a:rPr>
            <a:t> (</a:t>
          </a:r>
          <a:r>
            <a:rPr lang="en-GB" sz="2000" kern="1200" dirty="0" err="1" smtClean="0">
              <a:latin typeface="Cambria" panose="02040503050406030204" pitchFamily="18" charset="0"/>
            </a:rPr>
            <a:t>sehinggalah</a:t>
          </a:r>
          <a:r>
            <a:rPr lang="en-GB" sz="2000" kern="1200" dirty="0" smtClean="0">
              <a:latin typeface="Cambria" panose="02040503050406030204" pitchFamily="18" charset="0"/>
            </a:rPr>
            <a:t> loan </a:t>
          </a:r>
          <a:r>
            <a:rPr lang="en-GB" sz="2000" kern="1200" dirty="0" err="1" smtClean="0">
              <a:latin typeface="Cambria" panose="02040503050406030204" pitchFamily="18" charset="0"/>
            </a:rPr>
            <a:t>anda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selesai</a:t>
          </a:r>
          <a:r>
            <a:rPr lang="en-GB" sz="2000" kern="1200" dirty="0" smtClean="0">
              <a:latin typeface="Cambria" panose="02040503050406030204" pitchFamily="18" charset="0"/>
            </a:rPr>
            <a:t>)</a:t>
          </a:r>
          <a:endParaRPr lang="en-GB" sz="2000" kern="1200" dirty="0">
            <a:latin typeface="Cambria" panose="02040503050406030204" pitchFamily="18" charset="0"/>
          </a:endParaRPr>
        </a:p>
        <a:p>
          <a:pPr marL="457200" lvl="2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>
              <a:latin typeface="Cambria" panose="02040503050406030204" pitchFamily="18" charset="0"/>
            </a:rPr>
            <a:t>PENJUAL </a:t>
          </a:r>
          <a:r>
            <a:rPr lang="en-GB" sz="2000" kern="1200" dirty="0" err="1" smtClean="0">
              <a:latin typeface="Cambria" panose="02040503050406030204" pitchFamily="18" charset="0"/>
            </a:rPr>
            <a:t>hanya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boleh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jual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kenderaan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dengan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persetujuan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pihak</a:t>
          </a:r>
          <a:r>
            <a:rPr lang="en-GB" sz="2000" kern="1200" dirty="0" smtClean="0">
              <a:latin typeface="Cambria" panose="02040503050406030204" pitchFamily="18" charset="0"/>
            </a:rPr>
            <a:t> BANK	</a:t>
          </a:r>
          <a:endParaRPr lang="en-GB" sz="2000" kern="1200" dirty="0">
            <a:latin typeface="Cambria" panose="02040503050406030204" pitchFamily="18" charset="0"/>
          </a:endParaRPr>
        </a:p>
        <a:p>
          <a:pPr marL="457200" lvl="2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err="1" smtClean="0">
              <a:latin typeface="Cambria" panose="02040503050406030204" pitchFamily="18" charset="0"/>
            </a:rPr>
            <a:t>Denda</a:t>
          </a:r>
          <a:r>
            <a:rPr lang="en-GB" sz="2000" kern="1200" dirty="0" smtClean="0">
              <a:latin typeface="Cambria" panose="02040503050406030204" pitchFamily="18" charset="0"/>
            </a:rPr>
            <a:t> RM30,000 </a:t>
          </a:r>
          <a:r>
            <a:rPr lang="en-GB" sz="2000" kern="1200" dirty="0" err="1" smtClean="0">
              <a:latin typeface="Cambria" panose="02040503050406030204" pitchFamily="18" charset="0"/>
            </a:rPr>
            <a:t>dan</a:t>
          </a:r>
          <a:r>
            <a:rPr lang="en-GB" sz="2000" kern="1200" dirty="0" smtClean="0">
              <a:latin typeface="Cambria" panose="02040503050406030204" pitchFamily="18" charset="0"/>
            </a:rPr>
            <a:t>/</a:t>
          </a:r>
          <a:r>
            <a:rPr lang="en-GB" sz="2000" kern="1200" dirty="0" err="1" smtClean="0">
              <a:latin typeface="Cambria" panose="02040503050406030204" pitchFamily="18" charset="0"/>
            </a:rPr>
            <a:t>atau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penjara</a:t>
          </a:r>
          <a:r>
            <a:rPr lang="en-GB" sz="2000" kern="1200" dirty="0" smtClean="0">
              <a:latin typeface="Cambria" panose="02040503050406030204" pitchFamily="18" charset="0"/>
            </a:rPr>
            <a:t> 3 </a:t>
          </a:r>
          <a:r>
            <a:rPr lang="en-GB" sz="2000" kern="1200" dirty="0" err="1" smtClean="0">
              <a:latin typeface="Cambria" panose="02040503050406030204" pitchFamily="18" charset="0"/>
            </a:rPr>
            <a:t>tahun</a:t>
          </a:r>
          <a:endParaRPr lang="en-GB" sz="2000" kern="1200" dirty="0">
            <a:latin typeface="Cambria" panose="020405030504060302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dirty="0">
            <a:latin typeface="Cambria" panose="020405030504060302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Kontrak/Perjanjian Sambung Bayar yang ditandatangani </a:t>
          </a:r>
          <a:r>
            <a:rPr lang="ms-MY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tidak boleh dikuatkuasakan secara sah</a:t>
          </a:r>
          <a:r>
            <a:rPr lang="ms-MY" sz="2000" kern="1200" dirty="0" smtClean="0">
              <a:latin typeface="Cambria" panose="02040503050406030204" pitchFamily="18" charset="0"/>
            </a:rPr>
            <a:t> kerana </a:t>
          </a:r>
          <a:r>
            <a:rPr lang="ms-MY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Seksyen 24 Akta Kontrak </a:t>
          </a:r>
          <a:r>
            <a:rPr lang="ms-MY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1950</a:t>
          </a:r>
          <a:r>
            <a:rPr lang="ms-MY" sz="2000" b="1" u="none" kern="1200" dirty="0" smtClean="0">
              <a:latin typeface="Cambria" panose="02040503050406030204" pitchFamily="18" charset="0"/>
            </a:rPr>
            <a:t> </a:t>
          </a:r>
          <a:r>
            <a:rPr lang="ms-MY" sz="2000" kern="1200" dirty="0" smtClean="0">
              <a:latin typeface="Cambria" panose="02040503050406030204" pitchFamily="18" charset="0"/>
            </a:rPr>
            <a:t>menyatakan </a:t>
          </a:r>
          <a:r>
            <a:rPr lang="ms-MY" sz="2000" kern="1200" dirty="0" smtClean="0">
              <a:latin typeface="Cambria" panose="02040503050406030204" pitchFamily="18" charset="0"/>
            </a:rPr>
            <a:t>– sekiranya satu kontrak /perjanjian melibatkan perlakuan yang menyalahi undang-undang, maka kontrak itu tidak boleh dikuatkuasakan oleh undang-undang. </a:t>
          </a:r>
          <a:r>
            <a:rPr lang="ms-MY" sz="2000" i="1" kern="1200" dirty="0" smtClean="0">
              <a:latin typeface="Cambria" panose="02040503050406030204" pitchFamily="18" charset="0"/>
            </a:rPr>
            <a:t>(unenforceable by law)</a:t>
          </a:r>
          <a:endParaRPr lang="en-GB" sz="2000" i="1" kern="1200" dirty="0">
            <a:latin typeface="Cambria" panose="02040503050406030204" pitchFamily="18" charset="0"/>
          </a:endParaRPr>
        </a:p>
      </dsp:txBody>
      <dsp:txXfrm>
        <a:off x="0" y="1112350"/>
        <a:ext cx="11617232" cy="39840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10026-C639-49B7-AE23-A2BD68E7F03F}">
      <dsp:nvSpPr>
        <dsp:cNvPr id="0" name=""/>
        <dsp:cNvSpPr/>
      </dsp:nvSpPr>
      <dsp:spPr>
        <a:xfrm>
          <a:off x="0" y="593229"/>
          <a:ext cx="8957863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Cambria" panose="02040503050406030204" pitchFamily="18" charset="0"/>
            </a:rPr>
            <a:t>2. PENJUAL MASIH BERTANGGUNGJAWAB KEPADA BANK JIKA PEMBELI </a:t>
          </a:r>
          <a:r>
            <a:rPr lang="en-GB" sz="2800" i="1" kern="1200" dirty="0" smtClean="0">
              <a:latin typeface="Cambria" panose="02040503050406030204" pitchFamily="18" charset="0"/>
            </a:rPr>
            <a:t>MISS PAYMENT</a:t>
          </a:r>
          <a:r>
            <a:rPr lang="en-GB" sz="2800" kern="1200" dirty="0" smtClean="0">
              <a:latin typeface="Cambria" panose="02040503050406030204" pitchFamily="18" charset="0"/>
            </a:rPr>
            <a:t> KEPADA BANK</a:t>
          </a:r>
          <a:endParaRPr lang="en-GB" sz="2800" kern="1200" dirty="0">
            <a:latin typeface="Cambria" panose="02040503050406030204" pitchFamily="18" charset="0"/>
          </a:endParaRPr>
        </a:p>
      </dsp:txBody>
      <dsp:txXfrm>
        <a:off x="59399" y="652628"/>
        <a:ext cx="8839065" cy="1098002"/>
      </dsp:txXfrm>
    </dsp:sp>
    <dsp:sp modelId="{365B5D38-3330-41E4-83F3-A53F0F4E9267}">
      <dsp:nvSpPr>
        <dsp:cNvPr id="0" name=""/>
        <dsp:cNvSpPr/>
      </dsp:nvSpPr>
      <dsp:spPr>
        <a:xfrm>
          <a:off x="0" y="1810029"/>
          <a:ext cx="8957863" cy="329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1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err="1" smtClean="0">
              <a:latin typeface="Cambria" panose="02040503050406030204" pitchFamily="18" charset="0"/>
            </a:rPr>
            <a:t>Pada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mata</a:t>
          </a:r>
          <a:r>
            <a:rPr lang="en-GB" sz="2400" kern="1200" dirty="0" smtClean="0">
              <a:latin typeface="Cambria" panose="02040503050406030204" pitchFamily="18" charset="0"/>
            </a:rPr>
            <a:t> BANK, </a:t>
          </a:r>
          <a:r>
            <a:rPr lang="en-GB" sz="2400" kern="1200" dirty="0" err="1" smtClean="0">
              <a:latin typeface="Cambria" panose="02040503050406030204" pitchFamily="18" charset="0"/>
            </a:rPr>
            <a:t>Kenderaan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tetap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bawah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nama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si</a:t>
          </a:r>
          <a:r>
            <a:rPr lang="en-GB" sz="2400" kern="1200" dirty="0" smtClean="0">
              <a:latin typeface="Cambria" panose="02040503050406030204" pitchFamily="18" charset="0"/>
            </a:rPr>
            <a:t> PENJUAL</a:t>
          </a:r>
          <a:endParaRPr lang="en-GB" sz="2400" kern="1200" dirty="0">
            <a:latin typeface="Cambria" panose="020405030504060302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400" kern="1200" dirty="0">
            <a:latin typeface="Cambria" panose="020405030504060302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2400" kern="1200" dirty="0" smtClean="0">
              <a:latin typeface="Cambria" panose="02040503050406030204" pitchFamily="18" charset="0"/>
            </a:rPr>
            <a:t>Jika si PEMBELI gagal bayar instalment bulanan kepada BANK, </a:t>
          </a:r>
          <a:r>
            <a:rPr lang="ms-MY" sz="2400" b="1" u="sng" kern="1200" dirty="0" smtClean="0">
              <a:latin typeface="Cambria" panose="02040503050406030204" pitchFamily="18" charset="0"/>
            </a:rPr>
            <a:t>si PENJUAL pulalah yang perlu ‘</a:t>
          </a:r>
          <a:r>
            <a:rPr lang="ms-MY" sz="2400" b="1" i="1" u="sng" kern="1200" dirty="0" smtClean="0">
              <a:latin typeface="Cambria" panose="02040503050406030204" pitchFamily="18" charset="0"/>
            </a:rPr>
            <a:t>sambung bayar</a:t>
          </a:r>
          <a:r>
            <a:rPr lang="ms-MY" sz="2400" b="1" u="sng" kern="1200" dirty="0" smtClean="0">
              <a:latin typeface="Cambria" panose="02040503050406030204" pitchFamily="18" charset="0"/>
            </a:rPr>
            <a:t>’</a:t>
          </a:r>
          <a:r>
            <a:rPr lang="ms-MY" sz="2400" kern="1200" dirty="0" smtClean="0">
              <a:latin typeface="Cambria" panose="02040503050406030204" pitchFamily="18" charset="0"/>
            </a:rPr>
            <a:t> pinjaman tersebut,  atau kena hadaplah akibatnya nanti....</a:t>
          </a:r>
          <a:endParaRPr lang="en-GB" sz="2400" kern="1200" dirty="0">
            <a:latin typeface="Cambria" panose="020405030504060302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400" kern="1200" dirty="0">
            <a:latin typeface="Cambria" panose="020405030504060302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err="1" smtClean="0">
              <a:latin typeface="Cambria" panose="02040503050406030204" pitchFamily="18" charset="0"/>
            </a:rPr>
            <a:t>Tambahan</a:t>
          </a:r>
          <a:r>
            <a:rPr lang="en-GB" sz="2400" kern="1200" dirty="0" smtClean="0">
              <a:latin typeface="Cambria" panose="02040503050406030204" pitchFamily="18" charset="0"/>
            </a:rPr>
            <a:t>, </a:t>
          </a:r>
          <a:r>
            <a:rPr lang="en-GB" sz="2400" kern="1200" dirty="0" err="1" smtClean="0">
              <a:latin typeface="Cambria" panose="02040503050406030204" pitchFamily="18" charset="0"/>
            </a:rPr>
            <a:t>kalau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kena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saman</a:t>
          </a:r>
          <a:r>
            <a:rPr lang="en-GB" sz="2400" kern="1200" dirty="0" smtClean="0">
              <a:latin typeface="Cambria" panose="02040503050406030204" pitchFamily="18" charset="0"/>
            </a:rPr>
            <a:t> speeding/parking </a:t>
          </a:r>
          <a:r>
            <a:rPr lang="en-GB" sz="2400" kern="1200" dirty="0" err="1" smtClean="0">
              <a:latin typeface="Cambria" panose="02040503050406030204" pitchFamily="18" charset="0"/>
            </a:rPr>
            <a:t>dan</a:t>
          </a:r>
          <a:r>
            <a:rPr lang="en-GB" sz="2400" kern="1200" dirty="0" smtClean="0">
              <a:latin typeface="Cambria" panose="02040503050406030204" pitchFamily="18" charset="0"/>
            </a:rPr>
            <a:t>/</a:t>
          </a:r>
          <a:r>
            <a:rPr lang="en-GB" sz="2400" kern="1200" dirty="0" err="1" smtClean="0">
              <a:latin typeface="Cambria" panose="02040503050406030204" pitchFamily="18" charset="0"/>
            </a:rPr>
            <a:t>atau</a:t>
          </a:r>
          <a:r>
            <a:rPr lang="en-GB" sz="2400" kern="1200" dirty="0" smtClean="0">
              <a:latin typeface="Cambria" panose="02040503050406030204" pitchFamily="18" charset="0"/>
            </a:rPr>
            <a:t> lain2, </a:t>
          </a:r>
          <a:r>
            <a:rPr lang="en-GB" sz="2400" kern="1200" dirty="0" err="1" smtClean="0">
              <a:latin typeface="Cambria" panose="02040503050406030204" pitchFamily="18" charset="0"/>
            </a:rPr>
            <a:t>cuba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teka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siapa</a:t>
          </a:r>
          <a:r>
            <a:rPr lang="en-GB" sz="2400" kern="1200" dirty="0" smtClean="0">
              <a:latin typeface="Cambria" panose="02040503050406030204" pitchFamily="18" charset="0"/>
            </a:rPr>
            <a:t> yang </a:t>
          </a:r>
          <a:r>
            <a:rPr lang="en-GB" sz="2400" kern="1200" dirty="0" err="1" smtClean="0">
              <a:latin typeface="Cambria" panose="02040503050406030204" pitchFamily="18" charset="0"/>
            </a:rPr>
            <a:t>kena</a:t>
          </a:r>
          <a:r>
            <a:rPr lang="en-GB" sz="2400" kern="1200" dirty="0" smtClean="0">
              <a:latin typeface="Cambria" panose="02040503050406030204" pitchFamily="18" charset="0"/>
            </a:rPr>
            <a:t>? </a:t>
          </a:r>
          <a:r>
            <a:rPr lang="en-GB" sz="24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Orang lain </a:t>
          </a:r>
          <a:r>
            <a:rPr lang="en-GB" sz="24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sedap</a:t>
          </a:r>
          <a:r>
            <a:rPr lang="en-GB" sz="24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4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bawak</a:t>
          </a:r>
          <a:r>
            <a:rPr lang="en-GB" sz="24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, </a:t>
          </a:r>
          <a:r>
            <a:rPr lang="en-GB" sz="24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anda</a:t>
          </a:r>
          <a:r>
            <a:rPr lang="en-GB" sz="24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4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tetap</a:t>
          </a:r>
          <a:r>
            <a:rPr lang="en-GB" sz="24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yang </a:t>
          </a:r>
          <a:r>
            <a:rPr lang="en-GB" sz="24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kena</a:t>
          </a:r>
          <a:r>
            <a:rPr lang="en-GB" sz="24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!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endParaRPr lang="en-GB" sz="2400" kern="1200" dirty="0">
            <a:latin typeface="Cambria" panose="02040503050406030204" pitchFamily="18" charset="0"/>
          </a:endParaRPr>
        </a:p>
      </dsp:txBody>
      <dsp:txXfrm>
        <a:off x="0" y="1810029"/>
        <a:ext cx="8957863" cy="32964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10026-C639-49B7-AE23-A2BD68E7F03F}">
      <dsp:nvSpPr>
        <dsp:cNvPr id="0" name=""/>
        <dsp:cNvSpPr/>
      </dsp:nvSpPr>
      <dsp:spPr>
        <a:xfrm>
          <a:off x="0" y="179642"/>
          <a:ext cx="8957863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i="0" kern="1200" dirty="0" smtClean="0">
              <a:latin typeface="Cambria" panose="02040503050406030204" pitchFamily="18" charset="0"/>
            </a:rPr>
            <a:t>3. ANDA TIDAK BOLEH MELAPORKAN KENDERAAN ANDA SEBAGAI DICURI</a:t>
          </a:r>
          <a:endParaRPr lang="en-GB" sz="2400" kern="1200" dirty="0">
            <a:latin typeface="Cambria" panose="02040503050406030204" pitchFamily="18" charset="0"/>
          </a:endParaRPr>
        </a:p>
      </dsp:txBody>
      <dsp:txXfrm>
        <a:off x="59399" y="239041"/>
        <a:ext cx="8839065" cy="1098002"/>
      </dsp:txXfrm>
    </dsp:sp>
    <dsp:sp modelId="{365B5D38-3330-41E4-83F3-A53F0F4E9267}">
      <dsp:nvSpPr>
        <dsp:cNvPr id="0" name=""/>
        <dsp:cNvSpPr/>
      </dsp:nvSpPr>
      <dsp:spPr>
        <a:xfrm>
          <a:off x="0" y="1396442"/>
          <a:ext cx="8957863" cy="383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12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b="1" kern="1200" dirty="0" smtClean="0">
              <a:latin typeface="Cambria" panose="02040503050406030204" pitchFamily="18" charset="0"/>
            </a:rPr>
            <a:t>MASALAH</a:t>
          </a:r>
          <a:r>
            <a:rPr lang="en-GB" sz="2400" kern="1200" dirty="0" smtClean="0">
              <a:latin typeface="Cambria" panose="02040503050406030204" pitchFamily="18" charset="0"/>
            </a:rPr>
            <a:t>: Si PEMBELI dah la </a:t>
          </a:r>
          <a:r>
            <a:rPr lang="en-GB" sz="2400" kern="1200" dirty="0" err="1" smtClean="0">
              <a:latin typeface="Cambria" panose="02040503050406030204" pitchFamily="18" charset="0"/>
            </a:rPr>
            <a:t>tak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bayar</a:t>
          </a:r>
          <a:r>
            <a:rPr lang="en-GB" sz="2400" kern="1200" dirty="0" smtClean="0">
              <a:latin typeface="Cambria" panose="02040503050406030204" pitchFamily="18" charset="0"/>
            </a:rPr>
            <a:t> loan, </a:t>
          </a:r>
          <a:r>
            <a:rPr lang="en-GB" sz="2400" kern="1200" dirty="0" err="1" smtClean="0">
              <a:latin typeface="Cambria" panose="02040503050406030204" pitchFamily="18" charset="0"/>
            </a:rPr>
            <a:t>kemudian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dia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tak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mahu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pulangkan</a:t>
          </a:r>
          <a:r>
            <a:rPr lang="en-GB" sz="2400" kern="1200" dirty="0" smtClean="0">
              <a:latin typeface="Cambria" panose="02040503050406030204" pitchFamily="18" charset="0"/>
            </a:rPr>
            <a:t> KENDERAAN?</a:t>
          </a:r>
          <a:endParaRPr lang="en-GB" sz="2400" kern="1200" dirty="0">
            <a:latin typeface="Cambria" panose="020405030504060302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2400" kern="1200" dirty="0" smtClean="0">
              <a:latin typeface="Cambria" panose="02040503050406030204" pitchFamily="18" charset="0"/>
            </a:rPr>
            <a:t>Takrif "kecurian" dalam </a:t>
          </a:r>
          <a:r>
            <a:rPr lang="ms-MY" sz="24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Seksyen 378</a:t>
          </a:r>
          <a:r>
            <a:rPr lang="ms-MY" sz="24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, </a:t>
          </a:r>
          <a:r>
            <a:rPr lang="ms-MY" sz="24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Kanun Keseksaan </a:t>
          </a:r>
          <a:r>
            <a:rPr lang="ms-MY" sz="2400" kern="1200" dirty="0" smtClean="0">
              <a:latin typeface="Cambria" panose="02040503050406030204" pitchFamily="18" charset="0"/>
            </a:rPr>
            <a:t>menyatakan: </a:t>
          </a:r>
          <a:r>
            <a:rPr lang="ms-MY" sz="2400" b="1" kern="1200" dirty="0" smtClean="0">
              <a:latin typeface="Cambria" panose="02040503050406030204" pitchFamily="18" charset="0"/>
            </a:rPr>
            <a:t>"... berhasrat untuk mengambil apa-apa harta alih tanpa curang daripada pemilikan mana-mana orang </a:t>
          </a:r>
          <a:r>
            <a:rPr lang="ms-MY" sz="24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tanpa persetujuan orang itu</a:t>
          </a:r>
          <a:r>
            <a:rPr lang="ms-MY" sz="2400" b="1" kern="1200" dirty="0" smtClean="0">
              <a:latin typeface="Cambria" panose="02040503050406030204" pitchFamily="18" charset="0"/>
            </a:rPr>
            <a:t>, menggerakkan harta itu ..</a:t>
          </a:r>
          <a:r>
            <a:rPr lang="ms-MY" sz="2400" kern="1200" dirty="0" smtClean="0">
              <a:latin typeface="Cambria" panose="02040503050406030204" pitchFamily="18" charset="0"/>
            </a:rPr>
            <a:t>."</a:t>
          </a:r>
          <a:endParaRPr lang="en-GB" sz="2400" kern="1200" dirty="0">
            <a:latin typeface="Cambria" panose="020405030504060302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2400" kern="1200" dirty="0" smtClean="0">
              <a:latin typeface="Cambria" panose="02040503050406030204" pitchFamily="18" charset="0"/>
            </a:rPr>
            <a:t>Si PENJUAL secara sukarela telah memberikan KENDERAAN kepada si PEMBELI, jadi anda tidak boleh mendakwa bahawa kereta anda telah "dicuri“.</a:t>
          </a:r>
          <a:endParaRPr lang="en-GB" sz="2400" kern="1200" dirty="0">
            <a:latin typeface="Cambria" panose="020405030504060302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err="1" smtClean="0">
              <a:latin typeface="Cambria" panose="02040503050406030204" pitchFamily="18" charset="0"/>
            </a:rPr>
            <a:t>Mungkin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boleh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guna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b="1" u="sng" kern="1200" dirty="0" err="1" smtClean="0">
              <a:latin typeface="Cambria" panose="02040503050406030204" pitchFamily="18" charset="0"/>
            </a:rPr>
            <a:t>Seksyen</a:t>
          </a:r>
          <a:r>
            <a:rPr lang="en-GB" sz="2400" b="1" u="sng" kern="1200" dirty="0" smtClean="0">
              <a:latin typeface="Cambria" panose="02040503050406030204" pitchFamily="18" charset="0"/>
            </a:rPr>
            <a:t> 420 </a:t>
          </a:r>
          <a:r>
            <a:rPr lang="en-GB" sz="2400" b="1" u="sng" kern="1200" dirty="0" err="1" smtClean="0">
              <a:latin typeface="Cambria" panose="02040503050406030204" pitchFamily="18" charset="0"/>
            </a:rPr>
            <a:t>Kanun</a:t>
          </a:r>
          <a:r>
            <a:rPr lang="en-GB" sz="2400" b="1" u="sng" kern="1200" dirty="0" smtClean="0">
              <a:latin typeface="Cambria" panose="02040503050406030204" pitchFamily="18" charset="0"/>
            </a:rPr>
            <a:t> </a:t>
          </a:r>
          <a:r>
            <a:rPr lang="en-GB" sz="2400" b="1" u="sng" kern="1200" dirty="0" err="1" smtClean="0">
              <a:latin typeface="Cambria" panose="02040503050406030204" pitchFamily="18" charset="0"/>
            </a:rPr>
            <a:t>Keseksaan</a:t>
          </a:r>
          <a:r>
            <a:rPr lang="en-GB" sz="2400" kern="1200" dirty="0" smtClean="0">
              <a:latin typeface="Cambria" panose="02040503050406030204" pitchFamily="18" charset="0"/>
            </a:rPr>
            <a:t> – </a:t>
          </a:r>
          <a:r>
            <a:rPr lang="en-GB" sz="2400" b="1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Menipu</a:t>
          </a:r>
          <a:r>
            <a:rPr lang="en-GB" sz="24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/Cheating</a:t>
          </a:r>
          <a:endParaRPr lang="en-GB" sz="2400" b="1" kern="1200" dirty="0">
            <a:solidFill>
              <a:srgbClr val="FF0000"/>
            </a:solidFill>
            <a:latin typeface="Cambria" panose="02040503050406030204" pitchFamily="18" charset="0"/>
          </a:endParaRPr>
        </a:p>
      </dsp:txBody>
      <dsp:txXfrm>
        <a:off x="0" y="1396442"/>
        <a:ext cx="8957863" cy="3834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10026-C639-49B7-AE23-A2BD68E7F03F}">
      <dsp:nvSpPr>
        <dsp:cNvPr id="0" name=""/>
        <dsp:cNvSpPr/>
      </dsp:nvSpPr>
      <dsp:spPr>
        <a:xfrm>
          <a:off x="0" y="40646"/>
          <a:ext cx="9544773" cy="108576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400" kern="1200" dirty="0" smtClean="0">
              <a:latin typeface="Cambria" panose="02040503050406030204" pitchFamily="18" charset="0"/>
            </a:rPr>
            <a:t>4. PEMBELI TIDAK AKAN MENDAPATKAN KENDERAAN YANG DIPINDAHKAN SECARA SAH KEPADA MEREKA</a:t>
          </a:r>
          <a:endParaRPr lang="en-GB" sz="2400" kern="1200" dirty="0">
            <a:latin typeface="Cambria" panose="02040503050406030204" pitchFamily="18" charset="0"/>
          </a:endParaRPr>
        </a:p>
      </dsp:txBody>
      <dsp:txXfrm>
        <a:off x="53002" y="93648"/>
        <a:ext cx="9438769" cy="979756"/>
      </dsp:txXfrm>
    </dsp:sp>
    <dsp:sp modelId="{365B5D38-3330-41E4-83F3-A53F0F4E9267}">
      <dsp:nvSpPr>
        <dsp:cNvPr id="0" name=""/>
        <dsp:cNvSpPr/>
      </dsp:nvSpPr>
      <dsp:spPr>
        <a:xfrm>
          <a:off x="0" y="1126406"/>
          <a:ext cx="9544773" cy="397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047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PEMBELI </a:t>
          </a:r>
          <a:r>
            <a:rPr lang="ms-MY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tidak dilindungi polisi insurans kenderaan</a:t>
          </a:r>
          <a:r>
            <a:rPr lang="ms-MY" sz="2000" kern="1200" dirty="0" smtClean="0">
              <a:latin typeface="Cambria" panose="02040503050406030204" pitchFamily="18" charset="0"/>
            </a:rPr>
            <a:t> yang bukan bawah nama si PEMBELI (namun boleh letak sebagai 2nd Driver)</a:t>
          </a:r>
          <a:endParaRPr lang="en-GB" sz="2000" kern="1200" dirty="0">
            <a:latin typeface="Cambria" panose="020405030504060302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2000" b="1" kern="1200" dirty="0" smtClean="0">
              <a:latin typeface="Cambria" panose="02040503050406030204" pitchFamily="18" charset="0"/>
            </a:rPr>
            <a:t>MASALAH</a:t>
          </a:r>
          <a:r>
            <a:rPr lang="ms-MY" sz="2000" kern="1200" dirty="0" smtClean="0">
              <a:latin typeface="Cambria" panose="02040503050406030204" pitchFamily="18" charset="0"/>
            </a:rPr>
            <a:t>: Kalau si </a:t>
          </a:r>
          <a:r>
            <a:rPr lang="ms-MY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PENJUAL meninggal</a:t>
          </a:r>
          <a:r>
            <a:rPr lang="ms-MY" sz="2000" kern="1200" dirty="0" smtClean="0">
              <a:latin typeface="Cambria" panose="02040503050406030204" pitchFamily="18" charset="0"/>
            </a:rPr>
            <a:t>? </a:t>
          </a:r>
          <a:r>
            <a:rPr lang="ms-MY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Kereta akan diwarisi oleh keluarga </a:t>
          </a:r>
          <a:r>
            <a:rPr lang="ms-MY" sz="2000" kern="1200" dirty="0" smtClean="0">
              <a:latin typeface="Cambria" panose="02040503050406030204" pitchFamily="18" charset="0"/>
            </a:rPr>
            <a:t>si PENJUAL!!!</a:t>
          </a:r>
          <a:endParaRPr lang="en-GB" sz="2000" kern="1200" dirty="0">
            <a:latin typeface="Cambria" panose="020405030504060302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BANK masih memiliki kenderaan sehinggalah pinjaman dibayarkan. Sebaik sahaja pinjaman itu langsai dibayar, </a:t>
          </a:r>
          <a:r>
            <a:rPr lang="ms-MY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pemilikan kereta akan  </a:t>
          </a:r>
          <a:r>
            <a:rPr lang="ms-MY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secara </a:t>
          </a:r>
          <a:r>
            <a:rPr lang="ms-MY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otomatik </a:t>
          </a:r>
          <a:r>
            <a:rPr lang="ms-MY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pergi </a:t>
          </a:r>
          <a:r>
            <a:rPr lang="ms-MY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kepada si PENJUAL</a:t>
          </a:r>
          <a:r>
            <a:rPr lang="ms-MY" sz="2000" kern="1200" dirty="0" smtClean="0">
              <a:latin typeface="Cambria" panose="02040503050406030204" pitchFamily="18" charset="0"/>
            </a:rPr>
            <a:t> (kereta didaftarkan bawah nama si PENJUAL).</a:t>
          </a:r>
          <a:endParaRPr lang="en-GB" sz="2000" kern="1200" dirty="0">
            <a:latin typeface="Cambria" panose="020405030504060302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Sekiranya si PENJUAL sudah meniggal, </a:t>
          </a:r>
          <a:r>
            <a:rPr lang="ms-MY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tiada </a:t>
          </a:r>
          <a:r>
            <a:rPr lang="ms-MY" sz="2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siapa yang akan memindahkan milik kereta kepada anda</a:t>
          </a:r>
          <a:r>
            <a:rPr lang="ms-MY" sz="2000" kern="1200" dirty="0" smtClean="0">
              <a:latin typeface="Cambria" panose="02040503050406030204" pitchFamily="18" charset="0"/>
            </a:rPr>
            <a:t>.. keluarga si PENJUAL secara automatik akan mendapat pemilikan kereta... Bila mereka tuntut, anda perlu lepaskan kepada mereka....  Itu pun kalau tiada masalah </a:t>
          </a:r>
          <a:r>
            <a:rPr lang="ms-MY" sz="2000" kern="1200" dirty="0" smtClean="0">
              <a:latin typeface="Cambria" panose="02040503050406030204" pitchFamily="18" charset="0"/>
            </a:rPr>
            <a:t>lain.</a:t>
          </a:r>
          <a:endParaRPr lang="en-GB" sz="2000" kern="1200" dirty="0">
            <a:latin typeface="Cambria" panose="02040503050406030204" pitchFamily="18" charset="0"/>
          </a:endParaRPr>
        </a:p>
      </dsp:txBody>
      <dsp:txXfrm>
        <a:off x="0" y="1126406"/>
        <a:ext cx="9544773" cy="39707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10026-C639-49B7-AE23-A2BD68E7F03F}">
      <dsp:nvSpPr>
        <dsp:cNvPr id="0" name=""/>
        <dsp:cNvSpPr/>
      </dsp:nvSpPr>
      <dsp:spPr>
        <a:xfrm>
          <a:off x="0" y="26394"/>
          <a:ext cx="11478400" cy="1216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800" kern="1200" dirty="0" smtClean="0">
              <a:latin typeface="Cambria" panose="02040503050406030204" pitchFamily="18" charset="0"/>
            </a:rPr>
            <a:t>5. ADA TIDAK TAHU MENAHU BAHAWA ANDA DIJUAL KERETA KLON</a:t>
          </a:r>
          <a:endParaRPr lang="en-GB" sz="2800" kern="1200" dirty="0">
            <a:latin typeface="Cambria" panose="02040503050406030204" pitchFamily="18" charset="0"/>
          </a:endParaRPr>
        </a:p>
      </dsp:txBody>
      <dsp:txXfrm>
        <a:off x="59399" y="85793"/>
        <a:ext cx="11359602" cy="1098002"/>
      </dsp:txXfrm>
    </dsp:sp>
    <dsp:sp modelId="{365B5D38-3330-41E4-83F3-A53F0F4E9267}">
      <dsp:nvSpPr>
        <dsp:cNvPr id="0" name=""/>
        <dsp:cNvSpPr/>
      </dsp:nvSpPr>
      <dsp:spPr>
        <a:xfrm>
          <a:off x="0" y="1243194"/>
          <a:ext cx="11478400" cy="383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439" tIns="25400" rIns="142240" bIns="254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2000" kern="1200" dirty="0" smtClean="0">
              <a:latin typeface="Cambria" panose="02040503050406030204" pitchFamily="18" charset="0"/>
            </a:rPr>
            <a:t>Ramai pembeli yang menggunakan skim sambung bayar telah mendapati diri mereka mengalami kesukaran selepas mengetahui bahawa mereka dijual kereta klon.</a:t>
          </a:r>
          <a:endParaRPr lang="en-GB" sz="2000" kern="1200" dirty="0">
            <a:latin typeface="Cambria" panose="020405030504060302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err="1" smtClean="0">
              <a:latin typeface="Cambria" panose="02040503050406030204" pitchFamily="18" charset="0"/>
            </a:rPr>
            <a:t>Mangsa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biasanya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hanya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dapat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tahu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lepas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kena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road block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dengan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Jabatan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Pengangkutan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Jalan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(JPJ)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atau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apabila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mereka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cuba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membaharui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road tax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mereka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sendiri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bukan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melalui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agen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mereka</a:t>
          </a:r>
          <a:r>
            <a:rPr lang="en-GB" sz="2000" kern="1200" dirty="0" smtClean="0">
              <a:latin typeface="Cambria" panose="02040503050406030204" pitchFamily="18" charset="0"/>
            </a:rPr>
            <a:t>.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err="1" smtClean="0">
              <a:latin typeface="Cambria" panose="02040503050406030204" pitchFamily="18" charset="0"/>
            </a:rPr>
            <a:t>Kereta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klon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ini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boleh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datang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dengan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pendaftaran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casis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palsu</a:t>
          </a:r>
          <a:r>
            <a:rPr lang="en-GB" sz="2000" kern="1200" dirty="0" smtClean="0">
              <a:latin typeface="Cambria" panose="02040503050406030204" pitchFamily="18" charset="0"/>
            </a:rPr>
            <a:t> (</a:t>
          </a:r>
          <a:r>
            <a:rPr lang="en-GB" sz="2000" kern="1200" dirty="0" err="1" smtClean="0">
              <a:latin typeface="Cambria" panose="02040503050406030204" pitchFamily="18" charset="0"/>
            </a:rPr>
            <a:t>atau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tidak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didaftarkan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langsung</a:t>
          </a:r>
          <a:r>
            <a:rPr lang="en-GB" sz="2000" kern="1200" dirty="0" smtClean="0">
              <a:latin typeface="Cambria" panose="02040503050406030204" pitchFamily="18" charset="0"/>
            </a:rPr>
            <a:t>) </a:t>
          </a:r>
          <a:r>
            <a:rPr lang="en-GB" sz="2000" kern="1200" dirty="0" err="1" smtClean="0">
              <a:latin typeface="Cambria" panose="02040503050406030204" pitchFamily="18" charset="0"/>
            </a:rPr>
            <a:t>dan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plat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nombor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diduplikasi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serta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road tax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palsu</a:t>
          </a:r>
          <a:r>
            <a:rPr lang="en-GB" sz="2000" kern="1200" dirty="0" smtClean="0">
              <a:latin typeface="Cambria" panose="02040503050406030204" pitchFamily="18" charset="0"/>
            </a:rPr>
            <a:t>.</a:t>
          </a:r>
          <a:endParaRPr lang="en-GB" sz="2000" kern="1200" dirty="0" smtClean="0">
            <a:latin typeface="Cambria" panose="020405030504060302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err="1" smtClean="0">
              <a:latin typeface="Cambria" panose="02040503050406030204" pitchFamily="18" charset="0"/>
            </a:rPr>
            <a:t>Kenderaan</a:t>
          </a:r>
          <a:r>
            <a:rPr lang="en-GB" sz="2000" kern="1200" dirty="0" smtClean="0">
              <a:latin typeface="Cambria" panose="02040503050406030204" pitchFamily="18" charset="0"/>
            </a:rPr>
            <a:t> yang </a:t>
          </a:r>
          <a:r>
            <a:rPr lang="en-GB" sz="2000" kern="1200" dirty="0" err="1" smtClean="0">
              <a:latin typeface="Cambria" panose="02040503050406030204" pitchFamily="18" charset="0"/>
            </a:rPr>
            <a:t>tidak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didaftarkan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dengan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betul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boleh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disita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oleh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JPJ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sebelum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dilelong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oleh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Mahkamah</a:t>
          </a:r>
          <a:r>
            <a:rPr lang="en-GB" sz="2000" kern="1200" dirty="0" smtClean="0">
              <a:latin typeface="Cambria" panose="02040503050406030204" pitchFamily="18" charset="0"/>
            </a:rPr>
            <a:t>. 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err="1" smtClean="0">
              <a:latin typeface="Cambria" panose="02040503050406030204" pitchFamily="18" charset="0"/>
            </a:rPr>
            <a:t>Sebagai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pemilik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kenderaan</a:t>
          </a:r>
          <a:r>
            <a:rPr lang="en-GB" sz="2000" kern="1200" dirty="0" smtClean="0">
              <a:latin typeface="Cambria" panose="02040503050406030204" pitchFamily="18" charset="0"/>
            </a:rPr>
            <a:t>, </a:t>
          </a:r>
          <a:r>
            <a:rPr lang="en-GB" sz="2000" kern="1200" dirty="0" err="1" smtClean="0">
              <a:latin typeface="Cambria" panose="02040503050406030204" pitchFamily="18" charset="0"/>
            </a:rPr>
            <a:t>anda</a:t>
          </a:r>
          <a:r>
            <a:rPr lang="en-GB" sz="2000" kern="1200" dirty="0" smtClean="0">
              <a:latin typeface="Cambria" panose="02040503050406030204" pitchFamily="18" charset="0"/>
            </a:rPr>
            <a:t> juga </a:t>
          </a:r>
          <a:r>
            <a:rPr lang="en-GB" sz="2000" kern="1200" dirty="0" err="1" smtClean="0">
              <a:latin typeface="Cambria" panose="02040503050406030204" pitchFamily="18" charset="0"/>
            </a:rPr>
            <a:t>boleh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disabitkan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dengan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kesalahan</a:t>
          </a:r>
          <a:r>
            <a:rPr lang="en-GB" sz="2000" kern="1200" dirty="0" smtClean="0">
              <a:latin typeface="Cambria" panose="02040503050406030204" pitchFamily="18" charset="0"/>
            </a:rPr>
            <a:t> di </a:t>
          </a:r>
          <a:r>
            <a:rPr lang="en-GB" sz="2000" kern="1200" dirty="0" err="1" smtClean="0">
              <a:latin typeface="Cambria" panose="02040503050406030204" pitchFamily="18" charset="0"/>
            </a:rPr>
            <a:t>bawah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Seksyen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7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Akta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Pengangkutan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Jalan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1987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kerana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memiliki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kenderaan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tidak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berdaftar</a:t>
          </a:r>
          <a:r>
            <a:rPr lang="en-GB" sz="2000" kern="1200" dirty="0" smtClean="0">
              <a:latin typeface="Cambria" panose="02040503050406030204" pitchFamily="18" charset="0"/>
            </a:rPr>
            <a:t>, </a:t>
          </a:r>
          <a:r>
            <a:rPr lang="en-GB" sz="2000" kern="1200" dirty="0" err="1" smtClean="0">
              <a:latin typeface="Cambria" panose="02040503050406030204" pitchFamily="18" charset="0"/>
            </a:rPr>
            <a:t>dan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anda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boleh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dikenakan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denda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antara</a:t>
          </a:r>
          <a:r>
            <a:rPr lang="en-GB" sz="2000" kern="1200" dirty="0" smtClean="0">
              <a:latin typeface="Cambria" panose="02040503050406030204" pitchFamily="18" charset="0"/>
            </a:rPr>
            <a:t> RM2,000 </a:t>
          </a:r>
          <a:r>
            <a:rPr lang="en-GB" sz="2000" kern="1200" dirty="0" err="1" smtClean="0">
              <a:latin typeface="Cambria" panose="02040503050406030204" pitchFamily="18" charset="0"/>
            </a:rPr>
            <a:t>dan</a:t>
          </a:r>
          <a:r>
            <a:rPr lang="en-GB" sz="2000" kern="1200" dirty="0" smtClean="0">
              <a:latin typeface="Cambria" panose="02040503050406030204" pitchFamily="18" charset="0"/>
            </a:rPr>
            <a:t> RM10,000.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dirty="0">
            <a:latin typeface="Cambria" panose="02040503050406030204" pitchFamily="18" charset="0"/>
          </a:endParaRPr>
        </a:p>
      </dsp:txBody>
      <dsp:txXfrm>
        <a:off x="0" y="1243194"/>
        <a:ext cx="11478400" cy="38346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D87BA-C0D5-4885-97AE-5985F476CE15}">
      <dsp:nvSpPr>
        <dsp:cNvPr id="0" name=""/>
        <dsp:cNvSpPr/>
      </dsp:nvSpPr>
      <dsp:spPr>
        <a:xfrm>
          <a:off x="0" y="118664"/>
          <a:ext cx="10515600" cy="16337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latin typeface="Cambria" panose="02040503050406030204" pitchFamily="18" charset="0"/>
            </a:rPr>
            <a:t>Apa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jadi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sekalipun</a:t>
          </a:r>
          <a:r>
            <a:rPr lang="en-GB" sz="2000" kern="1200" dirty="0" smtClean="0">
              <a:latin typeface="Cambria" panose="02040503050406030204" pitchFamily="18" charset="0"/>
            </a:rPr>
            <a:t>, </a:t>
          </a:r>
          <a:r>
            <a:rPr lang="en-GB" sz="2000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elakkan</a:t>
          </a:r>
          <a:r>
            <a:rPr lang="en-GB" sz="2000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membeli</a:t>
          </a:r>
          <a:r>
            <a:rPr lang="en-GB" sz="2000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atau</a:t>
          </a:r>
          <a:r>
            <a:rPr lang="en-GB" sz="2000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menjual</a:t>
          </a:r>
          <a:r>
            <a:rPr lang="en-GB" sz="2000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 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kereta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sambung</a:t>
          </a:r>
          <a:r>
            <a:rPr lang="en-GB" sz="20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GB" sz="2000" b="1" u="sng" kern="1200" dirty="0" err="1" smtClean="0">
              <a:solidFill>
                <a:srgbClr val="FF0000"/>
              </a:solidFill>
              <a:latin typeface="Cambria" panose="02040503050406030204" pitchFamily="18" charset="0"/>
            </a:rPr>
            <a:t>bayar</a:t>
          </a:r>
          <a:r>
            <a:rPr lang="en-GB" sz="2000" b="1" kern="1200" dirty="0" smtClean="0">
              <a:latin typeface="Cambria" panose="02040503050406030204" pitchFamily="18" charset="0"/>
            </a:rPr>
            <a:t> </a:t>
          </a:r>
          <a:r>
            <a:rPr lang="en-GB" sz="2000" b="1" kern="1200" dirty="0" err="1" smtClean="0">
              <a:latin typeface="Cambria" panose="02040503050406030204" pitchFamily="18" charset="0"/>
            </a:rPr>
            <a:t>w</a:t>
          </a:r>
          <a:r>
            <a:rPr lang="en-GB" sz="2000" kern="1200" dirty="0" err="1" smtClean="0">
              <a:latin typeface="Cambria" panose="02040503050406030204" pitchFamily="18" charset="0"/>
            </a:rPr>
            <a:t>alaupun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anda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mempunyai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hubungan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rapat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dengan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si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pembeli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mahupun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penjual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kerana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terdapat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banyak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risiko</a:t>
          </a:r>
          <a:r>
            <a:rPr lang="en-GB" sz="2000" kern="1200" dirty="0" smtClean="0">
              <a:latin typeface="Cambria" panose="02040503050406030204" pitchFamily="18" charset="0"/>
            </a:rPr>
            <a:t> yang </a:t>
          </a:r>
          <a:r>
            <a:rPr lang="en-GB" sz="2000" kern="1200" dirty="0" err="1" smtClean="0">
              <a:latin typeface="Cambria" panose="02040503050406030204" pitchFamily="18" charset="0"/>
            </a:rPr>
            <a:t>bakal</a:t>
          </a:r>
          <a:r>
            <a:rPr lang="en-GB" sz="2000" kern="1200" dirty="0" smtClean="0">
              <a:latin typeface="Cambria" panose="02040503050406030204" pitchFamily="18" charset="0"/>
            </a:rPr>
            <a:t> </a:t>
          </a:r>
          <a:r>
            <a:rPr lang="en-GB" sz="2000" kern="1200" dirty="0" err="1" smtClean="0">
              <a:latin typeface="Cambria" panose="02040503050406030204" pitchFamily="18" charset="0"/>
            </a:rPr>
            <a:t>dihadapi</a:t>
          </a:r>
          <a:r>
            <a:rPr lang="en-GB" sz="2000" kern="1200" dirty="0" smtClean="0">
              <a:latin typeface="Cambria" panose="02040503050406030204" pitchFamily="18" charset="0"/>
            </a:rPr>
            <a:t>.</a:t>
          </a:r>
        </a:p>
      </dsp:txBody>
      <dsp:txXfrm>
        <a:off x="79753" y="198417"/>
        <a:ext cx="10356094" cy="1474232"/>
      </dsp:txXfrm>
    </dsp:sp>
    <dsp:sp modelId="{58AEE40C-79E6-4E5C-8B50-784C578FD3D9}">
      <dsp:nvSpPr>
        <dsp:cNvPr id="0" name=""/>
        <dsp:cNvSpPr/>
      </dsp:nvSpPr>
      <dsp:spPr>
        <a:xfrm>
          <a:off x="0" y="1939602"/>
          <a:ext cx="10515600" cy="16337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latin typeface="Cambria" panose="02040503050406030204" pitchFamily="18" charset="0"/>
            </a:rPr>
            <a:t>Ingat</a:t>
          </a:r>
          <a:r>
            <a:rPr lang="en-GB" sz="2400" kern="1200" dirty="0" smtClean="0">
              <a:latin typeface="Cambria" panose="02040503050406030204" pitchFamily="18" charset="0"/>
            </a:rPr>
            <a:t>: </a:t>
          </a:r>
          <a:r>
            <a:rPr lang="en-GB" sz="2400" kern="1200" dirty="0" err="1" smtClean="0">
              <a:latin typeface="Cambria" panose="02040503050406030204" pitchFamily="18" charset="0"/>
            </a:rPr>
            <a:t>sekiranya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anda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pilih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untuk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melepaskan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tanggungjawab</a:t>
          </a:r>
          <a:r>
            <a:rPr lang="en-GB" sz="2400" kern="1200" dirty="0" smtClean="0">
              <a:latin typeface="Cambria" panose="02040503050406030204" pitchFamily="18" charset="0"/>
            </a:rPr>
            <a:t> di </a:t>
          </a:r>
          <a:r>
            <a:rPr lang="en-GB" sz="2400" kern="1200" dirty="0" err="1" smtClean="0">
              <a:latin typeface="Cambria" panose="02040503050406030204" pitchFamily="18" charset="0"/>
            </a:rPr>
            <a:t>bawah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undang-undang</a:t>
          </a:r>
          <a:r>
            <a:rPr lang="en-GB" sz="2400" kern="1200" dirty="0" smtClean="0">
              <a:latin typeface="Cambria" panose="02040503050406030204" pitchFamily="18" charset="0"/>
            </a:rPr>
            <a:t>, </a:t>
          </a:r>
          <a:r>
            <a:rPr lang="en-GB" sz="2400" kern="1200" dirty="0" err="1" smtClean="0">
              <a:latin typeface="Cambria" panose="02040503050406030204" pitchFamily="18" charset="0"/>
            </a:rPr>
            <a:t>anda</a:t>
          </a:r>
          <a:r>
            <a:rPr lang="en-GB" sz="2400" kern="1200" dirty="0" smtClean="0">
              <a:latin typeface="Cambria" panose="02040503050406030204" pitchFamily="18" charset="0"/>
            </a:rPr>
            <a:t> juga </a:t>
          </a:r>
          <a:r>
            <a:rPr lang="en-GB" sz="2400" kern="1200" dirty="0" err="1" smtClean="0">
              <a:latin typeface="Cambria" panose="02040503050406030204" pitchFamily="18" charset="0"/>
            </a:rPr>
            <a:t>mungkin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turut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melepaskan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hak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dan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perlindungan</a:t>
          </a:r>
          <a:r>
            <a:rPr lang="en-GB" sz="2400" kern="1200" dirty="0" smtClean="0">
              <a:latin typeface="Cambria" panose="02040503050406030204" pitchFamily="18" charset="0"/>
            </a:rPr>
            <a:t> yang juga </a:t>
          </a:r>
          <a:r>
            <a:rPr lang="en-GB" sz="2400" kern="1200" dirty="0" err="1" smtClean="0">
              <a:latin typeface="Cambria" panose="02040503050406030204" pitchFamily="18" charset="0"/>
            </a:rPr>
            <a:t>telah</a:t>
          </a:r>
          <a:r>
            <a:rPr lang="en-GB" sz="2400" kern="1200" dirty="0" smtClean="0">
              <a:latin typeface="Cambria" panose="02040503050406030204" pitchFamily="18" charset="0"/>
            </a:rPr>
            <a:t> </a:t>
          </a:r>
          <a:r>
            <a:rPr lang="en-GB" sz="2400" kern="1200" dirty="0" err="1" smtClean="0">
              <a:latin typeface="Cambria" panose="02040503050406030204" pitchFamily="18" charset="0"/>
            </a:rPr>
            <a:t>diberikan</a:t>
          </a:r>
          <a:r>
            <a:rPr lang="en-GB" sz="2400" kern="1200" dirty="0" smtClean="0">
              <a:latin typeface="Cambria" panose="02040503050406030204" pitchFamily="18" charset="0"/>
            </a:rPr>
            <a:t> .</a:t>
          </a:r>
          <a:endParaRPr lang="en-GB" sz="2400" kern="1200" dirty="0">
            <a:latin typeface="Cambria" panose="02040503050406030204" pitchFamily="18" charset="0"/>
          </a:endParaRPr>
        </a:p>
      </dsp:txBody>
      <dsp:txXfrm>
        <a:off x="79753" y="2019355"/>
        <a:ext cx="10356094" cy="1474232"/>
      </dsp:txXfrm>
    </dsp:sp>
    <dsp:sp modelId="{DCFEA4CA-7D6D-4406-8B39-297638ECFD39}">
      <dsp:nvSpPr>
        <dsp:cNvPr id="0" name=""/>
        <dsp:cNvSpPr/>
      </dsp:nvSpPr>
      <dsp:spPr>
        <a:xfrm>
          <a:off x="0" y="3760540"/>
          <a:ext cx="10515600" cy="16337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Nota: I</a:t>
          </a:r>
          <a:r>
            <a:rPr lang="ms-MY" sz="24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ni hanya untuk tujuan maklumat. Setiap situasi adalah unik dan bergantung kepada fakta-fakta semasa kes individu anda. LG mengesyorkan agar anda berunding dengan seorang peguam sebelum mempertimbangkan tindakan selanjutnya.</a:t>
          </a:r>
          <a:endParaRPr lang="en-GB" sz="2400" kern="1200" dirty="0">
            <a:solidFill>
              <a:srgbClr val="FF0000"/>
            </a:solidFill>
            <a:latin typeface="Cambria" panose="02040503050406030204" pitchFamily="18" charset="0"/>
          </a:endParaRPr>
        </a:p>
      </dsp:txBody>
      <dsp:txXfrm>
        <a:off x="79753" y="3840293"/>
        <a:ext cx="10356094" cy="1474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4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F7CB-3267-46CA-B05B-A4AB253DA132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9378950"/>
            <a:ext cx="67976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600" smtClean="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  <a:endParaRPr lang="en-US" sz="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5FB5-7ABC-4CD4-8C07-13A94F58D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92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3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A89D-B6C6-4703-BA70-AD82D2B7C7FE}" type="datetimeFigureOut">
              <a:rPr lang="en-MY" smtClean="0"/>
              <a:t>25/6/2018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9378824"/>
            <a:ext cx="679767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F893-E256-4920-BF7E-EF2C2680F6D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27141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9378824"/>
            <a:ext cx="6797675" cy="495426"/>
          </a:xfrm>
        </p:spPr>
        <p:txBody>
          <a:bodyPr/>
          <a:lstStyle/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F893-E256-4920-BF7E-EF2C2680F6D9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1284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10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11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7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1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4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2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5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6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7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8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9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/>
              <a:t>25/6/2018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336965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/>
              <a:t>25/6/2018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63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/>
              <a:t>25/6/2018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8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/>
              <a:t>25/6/2018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92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/>
              <a:t>25/6/2018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97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/>
              <a:t>25/6/2018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6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/>
              <a:t>25/6/2018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66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/>
              <a:t>25/6/2018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85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/>
              <a:t>25/6/2018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81059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/>
              <a:t>25/6/2018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04075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/>
              <a:t>25/6/2018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51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/>
              <a:t>25/6/2018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44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notesSlide" Target="../notesSlides/notesSlide10.xml"/><Relationship Id="rId7" Type="http://schemas.openxmlformats.org/officeDocument/2006/relationships/diagramData" Target="../diagrams/data8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11" Type="http://schemas.microsoft.com/office/2007/relationships/diagramDrawing" Target="../diagrams/drawing8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6.jpg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7.png"/><Relationship Id="rId5" Type="http://schemas.openxmlformats.org/officeDocument/2006/relationships/diagramData" Target="../diagrams/data9.xml"/><Relationship Id="rId10" Type="http://schemas.openxmlformats.org/officeDocument/2006/relationships/image" Target="../media/image2.png"/><Relationship Id="rId4" Type="http://schemas.openxmlformats.org/officeDocument/2006/relationships/image" Target="../media/image6.jpg"/><Relationship Id="rId9" Type="http://schemas.microsoft.com/office/2007/relationships/diagramDrawing" Target="../diagrams/drawin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png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notesSlide" Target="../notesSlides/notesSlide5.xml"/><Relationship Id="rId7" Type="http://schemas.openxmlformats.org/officeDocument/2006/relationships/diagramData" Target="../diagrams/data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.png"/><Relationship Id="rId11" Type="http://schemas.microsoft.com/office/2007/relationships/diagramDrawing" Target="../diagrams/drawing3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6.jpg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notesSlide" Target="../notesSlides/notesSlide6.xml"/><Relationship Id="rId7" Type="http://schemas.openxmlformats.org/officeDocument/2006/relationships/diagramData" Target="../diagrams/data4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11" Type="http://schemas.microsoft.com/office/2007/relationships/diagramDrawing" Target="../diagrams/drawing4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6.jpg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notesSlide" Target="../notesSlides/notesSlide7.xml"/><Relationship Id="rId7" Type="http://schemas.openxmlformats.org/officeDocument/2006/relationships/diagramData" Target="../diagrams/data5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11" Type="http://schemas.microsoft.com/office/2007/relationships/diagramDrawing" Target="../diagrams/drawing5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6.jpg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notesSlide" Target="../notesSlides/notesSlide8.xml"/><Relationship Id="rId7" Type="http://schemas.openxmlformats.org/officeDocument/2006/relationships/diagramData" Target="../diagrams/data6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11" Type="http://schemas.microsoft.com/office/2007/relationships/diagramDrawing" Target="../diagrams/drawing6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6.jpg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notesSlide" Target="../notesSlides/notesSlide9.xml"/><Relationship Id="rId7" Type="http://schemas.openxmlformats.org/officeDocument/2006/relationships/diagramData" Target="../diagrams/data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11" Type="http://schemas.microsoft.com/office/2007/relationships/diagramDrawing" Target="../diagrams/drawing7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6.jpg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2953" y="5788967"/>
            <a:ext cx="69222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  <a:t>JABATAN PERUNDANGAN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  <a:t>TOOLBOX MINGGUAN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6014" y="5649309"/>
            <a:ext cx="526533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Tarikh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 : 25 Jun 2018</a:t>
            </a:r>
          </a:p>
          <a:p>
            <a:r>
              <a:rPr lang="en-U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Masa: 8:30 am</a:t>
            </a:r>
          </a:p>
          <a:p>
            <a:r>
              <a:rPr lang="en-U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Tempat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: HQ KSSB</a:t>
            </a:r>
            <a:endParaRPr lang="en-U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Open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10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-106521"/>
            <a:ext cx="761749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01925182"/>
              </p:ext>
            </p:extLst>
          </p:nvPr>
        </p:nvGraphicFramePr>
        <p:xfrm>
          <a:off x="145136" y="1095963"/>
          <a:ext cx="11478400" cy="5104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218" y="5554639"/>
            <a:ext cx="2799949" cy="13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Open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9564" y="-106521"/>
            <a:ext cx="7687206" cy="1137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POSISI UNDANG-UNDANG KE ATAS SKIM PERJANJIAN SAMBUNG BAYAR</a:t>
            </a:r>
            <a:r>
              <a:rPr lang="en-MY" altLang="en-US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endParaRPr lang="en-MY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9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210026-C639-49B7-AE23-A2BD68E7F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44210026-C639-49B7-AE23-A2BD68E7F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44210026-C639-49B7-AE23-A2BD68E7F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5B5D38-3330-41E4-83F3-A53F0F4E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365B5D38-3330-41E4-83F3-A53F0F4E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65B5D38-3330-41E4-83F3-A53F0F4E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0360" y="133113"/>
            <a:ext cx="10515600" cy="1325563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KESIMPULAN</a:t>
            </a:r>
            <a:endParaRPr lang="en-MY" altLang="en-US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821020"/>
              </p:ext>
            </p:extLst>
          </p:nvPr>
        </p:nvGraphicFramePr>
        <p:xfrm>
          <a:off x="779851" y="1208532"/>
          <a:ext cx="10515600" cy="551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11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Open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4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41D87BA-C0D5-4885-97AE-5985F476C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graphicEl>
                                              <a:dgm id="{A41D87BA-C0D5-4885-97AE-5985F476C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graphicEl>
                                              <a:dgm id="{A41D87BA-C0D5-4885-97AE-5985F476C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8AEE40C-79E6-4E5C-8B50-784C578FD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58AEE40C-79E6-4E5C-8B50-784C578FD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58AEE40C-79E6-4E5C-8B50-784C578FD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FEA4CA-7D6D-4406-8B39-297638ECF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DCFEA4CA-7D6D-4406-8B39-297638ECF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DCFEA4CA-7D6D-4406-8B39-297638ECF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9995" y="2967334"/>
            <a:ext cx="67556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Open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PENDAHULUAN</a:t>
            </a:r>
            <a:r>
              <a:rPr lang="en-MY" altLang="en-US" sz="2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9960911"/>
              </p:ext>
            </p:extLst>
          </p:nvPr>
        </p:nvGraphicFramePr>
        <p:xfrm>
          <a:off x="145136" y="1665676"/>
          <a:ext cx="11596308" cy="394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Open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CE8518-049F-44BA-9AF6-4E3A6D9B8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AECE8518-049F-44BA-9AF6-4E3A6D9B8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ECE8518-049F-44BA-9AF6-4E3A6D9B8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40EB2-0BF7-4C0A-B2C3-B28C7C259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1C940EB2-0BF7-4C0A-B2C3-B28C7C259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C940EB2-0BF7-4C0A-B2C3-B28C7C259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F56916-6CC3-4450-ADB9-293A7DDE4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4AF56916-6CC3-4450-ADB9-293A7DDE4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AF56916-6CC3-4450-ADB9-293A7DDE4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4200D8-2844-4DC6-9B2C-5C78BDC1D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394200D8-2844-4DC6-9B2C-5C78BDC1D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394200D8-2844-4DC6-9B2C-5C78BDC1D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PENDAHULUAN (SAMBUNGAN)</a:t>
            </a:r>
            <a:r>
              <a:rPr lang="en-MY" altLang="en-US" sz="2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5633739"/>
              </p:ext>
            </p:extLst>
          </p:nvPr>
        </p:nvGraphicFramePr>
        <p:xfrm>
          <a:off x="-300251" y="1196753"/>
          <a:ext cx="11696211" cy="5285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dirty="0" smtClean="0"/>
              <a:t>Open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02" y="2333767"/>
            <a:ext cx="3842466" cy="244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5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C30714-C35F-46EF-92CD-66D81A8BF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31C30714-C35F-46EF-92CD-66D81A8BF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31C30714-C35F-46EF-92CD-66D81A8BF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4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TOPIK: </a:t>
            </a:r>
            <a:r>
              <a:rPr lang="en-MY" alt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SKIM SAMBUNG BAYAR</a:t>
            </a:r>
            <a:r>
              <a:rPr lang="en-MY" altLang="en-US" sz="2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1794" y="1196753"/>
            <a:ext cx="1159630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112712" lvl="2" indent="0" algn="just">
              <a:defRPr/>
            </a:pPr>
            <a:endParaRPr lang="en-MY" sz="2800" b="1" dirty="0" smtClean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2" indent="0" algn="just">
              <a:defRPr/>
            </a:pPr>
            <a:endParaRPr lang="en-MY" sz="2800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MY" sz="20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Open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" y="1345076"/>
            <a:ext cx="10603523" cy="48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7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5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APA SKIM SAMBUNG BAYAR?</a:t>
            </a:r>
            <a:r>
              <a:rPr lang="en-MY" altLang="en-US" sz="2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r>
              <a:rPr lang="en-US" sz="2000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ringkasnya</a:t>
            </a:r>
            <a:r>
              <a:rPr lang="en-US" sz="20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kereta</a:t>
            </a:r>
            <a:r>
              <a:rPr lang="en-US" sz="20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sambung</a:t>
            </a:r>
            <a:r>
              <a:rPr lang="en-US" sz="20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bayar</a:t>
            </a:r>
            <a:r>
              <a:rPr lang="en-US" sz="20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ialah</a:t>
            </a:r>
            <a:r>
              <a:rPr lang="en-US" sz="20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MY" sz="20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31825" lvl="1" indent="-631825" algn="just">
              <a:buFont typeface="Wingdings" panose="05000000000000000000" pitchFamily="2" charset="2"/>
              <a:buChar char="q"/>
              <a:defRPr/>
            </a:pPr>
            <a:endParaRPr lang="en-MY" sz="20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MY" sz="20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50594655"/>
              </p:ext>
            </p:extLst>
          </p:nvPr>
        </p:nvGraphicFramePr>
        <p:xfrm>
          <a:off x="481913" y="1729946"/>
          <a:ext cx="10676237" cy="440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dirty="0" smtClean="0"/>
              <a:t>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1EB049-CD86-4C12-9F1F-31060D57E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101EB049-CD86-4C12-9F1F-31060D57E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101EB049-CD86-4C12-9F1F-31060D57E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3B8B95-6097-408C-9C3C-39A8167A4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CA3B8B95-6097-408C-9C3C-39A8167A4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CA3B8B95-6097-408C-9C3C-39A8167A4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D48B97-9DF2-4A41-AA22-EE2C5DC7F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BD48B97-9DF2-4A41-AA22-EE2C5DC7F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5BD48B97-9DF2-4A41-AA22-EE2C5DC7F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BBA737-AC21-4DD7-8C14-D69827649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6FBBA737-AC21-4DD7-8C14-D69827649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6FBBA737-AC21-4DD7-8C14-D69827649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6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9564" y="-106521"/>
            <a:ext cx="7687206" cy="1137941"/>
          </a:xfrm>
        </p:spPr>
        <p:txBody>
          <a:bodyPr>
            <a:noAutofit/>
          </a:bodyPr>
          <a:lstStyle/>
          <a:p>
            <a:r>
              <a:rPr lang="en-MY" alt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POSISI UNDANG-UNDANG KE ATAS SKIM PERJANJIAN 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SAMBUNG BAYAR</a:t>
            </a:r>
            <a: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8764425"/>
              </p:ext>
            </p:extLst>
          </p:nvPr>
        </p:nvGraphicFramePr>
        <p:xfrm>
          <a:off x="201729" y="1181109"/>
          <a:ext cx="11617232" cy="5104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248" y="3053310"/>
            <a:ext cx="2006351" cy="14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Open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210026-C639-49B7-AE23-A2BD68E7F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44210026-C639-49B7-AE23-A2BD68E7F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5B5D38-3330-41E4-83F3-A53F0F4E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365B5D38-3330-41E4-83F3-A53F0F4E9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7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16218505"/>
              </p:ext>
            </p:extLst>
          </p:nvPr>
        </p:nvGraphicFramePr>
        <p:xfrm>
          <a:off x="145136" y="796600"/>
          <a:ext cx="8957863" cy="569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182" y="3493827"/>
            <a:ext cx="2676985" cy="208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9564" y="-106521"/>
            <a:ext cx="7687206" cy="1137941"/>
          </a:xfrm>
        </p:spPr>
        <p:txBody>
          <a:bodyPr>
            <a:noAutofit/>
          </a:bodyPr>
          <a:lstStyle/>
          <a:p>
            <a:r>
              <a:rPr lang="en-MY" alt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POSISI UNDANG-UNDANG KE ATAS SKIM PERJANJIAN 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SAMBUNG BAYAR</a:t>
            </a:r>
            <a: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smtClean="0"/>
              <a:t>Open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210026-C639-49B7-AE23-A2BD68E7F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44210026-C639-49B7-AE23-A2BD68E7F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44210026-C639-49B7-AE23-A2BD68E7F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5B5D38-3330-41E4-83F3-A53F0F4E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365B5D38-3330-41E4-83F3-A53F0F4E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365B5D38-3330-41E4-83F3-A53F0F4E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8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9579284"/>
              </p:ext>
            </p:extLst>
          </p:nvPr>
        </p:nvGraphicFramePr>
        <p:xfrm>
          <a:off x="145136" y="1031420"/>
          <a:ext cx="8957863" cy="541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021" y="1508824"/>
            <a:ext cx="2610146" cy="20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9564" y="-106521"/>
            <a:ext cx="7687206" cy="1137941"/>
          </a:xfrm>
        </p:spPr>
        <p:txBody>
          <a:bodyPr>
            <a:noAutofit/>
          </a:bodyPr>
          <a:lstStyle/>
          <a:p>
            <a:r>
              <a:rPr lang="en-MY" alt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POSISI UNDANG-UNDANG KE ATAS SKIM PERJANJIAN </a:t>
            </a: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SAMBUNG </a:t>
            </a:r>
            <a:r>
              <a:rPr lang="en-MY" alt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BAYAR</a:t>
            </a:r>
            <a: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dirty="0" smtClean="0"/>
              <a:t>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210026-C639-49B7-AE23-A2BD68E7F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44210026-C639-49B7-AE23-A2BD68E7F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44210026-C639-49B7-AE23-A2BD68E7F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5B5D38-3330-41E4-83F3-A53F0F4E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65B5D38-3330-41E4-83F3-A53F0F4E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65B5D38-3330-41E4-83F3-A53F0F4E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9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-106521"/>
            <a:ext cx="7518675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en-MY" alt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42404799"/>
              </p:ext>
            </p:extLst>
          </p:nvPr>
        </p:nvGraphicFramePr>
        <p:xfrm>
          <a:off x="145136" y="1181109"/>
          <a:ext cx="9544774" cy="513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529" y="2620370"/>
            <a:ext cx="2104638" cy="317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19564" y="-106521"/>
            <a:ext cx="7687206" cy="1137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alt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POSISI UNDANG-UNDANG KE ATAS SKIM PERJANJIAN SAMBUNG BAYAR</a:t>
            </a:r>
            <a:r>
              <a:rPr lang="en-MY" altLang="en-US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400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endParaRPr lang="en-MY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210026-C639-49B7-AE23-A2BD68E7F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44210026-C639-49B7-AE23-A2BD68E7F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44210026-C639-49B7-AE23-A2BD68E7F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5B5D38-3330-41E4-83F3-A53F0F4E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365B5D38-3330-41E4-83F3-A53F0F4E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65B5D38-3330-41E4-83F3-A53F0F4E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3" grpId="0">
        <p:bldSub>
          <a:bldDgm bld="one"/>
        </p:bldSub>
      </p:bldGraphic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894df29-9e07-45ae-95a6-4e7eb881815a">
  <element uid="01a40373-b9dd-4b9b-9ec4-eb7a27c52a46" value=""/>
  <element uid="88b1ccf5-78db-4d3a-a0cb-abb5249bc791" value=""/>
  <element uid="156167bd-046a-459b-9d5a-a42ee179a501" value=""/>
</sisl>
</file>

<file path=customXml/itemProps1.xml><?xml version="1.0" encoding="utf-8"?>
<ds:datastoreItem xmlns:ds="http://schemas.openxmlformats.org/officeDocument/2006/customXml" ds:itemID="{FE4B1298-DD03-4B0A-9F82-FC3325B49B8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3892</TotalTime>
  <Words>835</Words>
  <Application>Microsoft Office PowerPoint</Application>
  <PresentationFormat>Custom</PresentationFormat>
  <Paragraphs>102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  PENDAHULUAN  </vt:lpstr>
      <vt:lpstr>  PENDAHULUAN (SAMBUNGAN)  </vt:lpstr>
      <vt:lpstr>  TOPIK: SKIM SAMBUNG BAYAR  </vt:lpstr>
      <vt:lpstr>  APA SKIM SAMBUNG BAYAR?  </vt:lpstr>
      <vt:lpstr>  POSISI UNDANG-UNDANG KE ATAS SKIM PERJANJIAN SAMBUNG BAYAR  </vt:lpstr>
      <vt:lpstr>  POSISI UNDANG-UNDANG KE ATAS SKIM PERJANJIAN SAMBUNG BAYAR  </vt:lpstr>
      <vt:lpstr>  POSISI UNDANG-UNDANG KE ATAS SKIM PERJANJIAN SAMBUNG BAYAR  </vt:lpstr>
      <vt:lpstr>  </vt:lpstr>
      <vt:lpstr>   </vt:lpstr>
      <vt:lpstr>KESIMPULAN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AcerKSSB2</dc:creator>
  <cp:keywords>P37r0n45DCS_OpenExternal</cp:keywords>
  <cp:lastModifiedBy>Nabiha KSSB</cp:lastModifiedBy>
  <cp:revision>186</cp:revision>
  <cp:lastPrinted>2016-06-24T04:19:21Z</cp:lastPrinted>
  <dcterms:created xsi:type="dcterms:W3CDTF">2016-06-23T08:55:35Z</dcterms:created>
  <dcterms:modified xsi:type="dcterms:W3CDTF">2018-06-25T00:49:25Z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c8872a1b-1519-4cd9-b314-f3006b638a9a</vt:lpwstr>
  </property>
  <property fmtid="{D5CDD505-2E9C-101B-9397-08002B2CF9AE}" pid="3" name="bjSaver">
    <vt:lpwstr>ltmzejfFOAa7e/3eqZz0hLGG8818X7nn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policy="a894df29-9e07-45ae-95a6-4e7eb881815a" xmlns="http://www.boldonjames.com/2008/01/sie/i</vt:lpwstr>
  </property>
  <property fmtid="{D5CDD505-2E9C-101B-9397-08002B2CF9AE}" pid="5" name="bjDocumentLabelXML-0">
    <vt:lpwstr>nternal/label"&gt;&lt;element uid="01a40373-b9dd-4b9b-9ec4-eb7a27c52a46" value="" /&gt;&lt;element uid="88b1ccf5-78db-4d3a-a0cb-abb5249bc791" value="" /&gt;&lt;element uid="156167bd-046a-459b-9d5a-a42ee179a501" value="" /&gt;&lt;/sisl&gt;</vt:lpwstr>
  </property>
  <property fmtid="{D5CDD505-2E9C-101B-9397-08002B2CF9AE}" pid="6" name="bjDocumentSecurityLabel">
    <vt:lpwstr>[Open] </vt:lpwstr>
  </property>
  <property fmtid="{D5CDD505-2E9C-101B-9397-08002B2CF9AE}" pid="7" name="DCSMetadata">
    <vt:lpwstr>P37r0n45DCS_OpenExternal</vt:lpwstr>
  </property>
</Properties>
</file>